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5" r:id="rId2"/>
    <p:sldId id="272" r:id="rId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EE0E7"/>
    <a:srgbClr val="00ABBC"/>
    <a:srgbClr val="FFD267"/>
    <a:srgbClr val="E6E6E6"/>
    <a:srgbClr val="FFC000"/>
    <a:srgbClr val="9563AA"/>
    <a:srgbClr val="13B794"/>
    <a:srgbClr val="9EC979"/>
    <a:srgbClr val="F4944A"/>
    <a:srgbClr val="FF7C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2" d="100"/>
          <a:sy n="72" d="100"/>
        </p:scale>
        <p:origin x="308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3E89880-F710-47DE-B519-B0F66E7ECA28}" type="doc">
      <dgm:prSet loTypeId="urn:microsoft.com/office/officeart/2005/8/layout/radial1" loCatId="cycle" qsTypeId="urn:microsoft.com/office/officeart/2005/8/quickstyle/simple3" qsCatId="simple" csTypeId="urn:microsoft.com/office/officeart/2005/8/colors/colorful2" csCatId="colorful" phldr="1"/>
      <dgm:spPr/>
      <dgm:t>
        <a:bodyPr/>
        <a:lstStyle/>
        <a:p>
          <a:endParaRPr lang="fr-FR"/>
        </a:p>
      </dgm:t>
    </dgm:pt>
    <dgm:pt modelId="{767A712A-64C8-47BD-9447-5B5E12890F3B}">
      <dgm:prSet phldrT="[Texte]"/>
      <dgm:spPr>
        <a:solidFill>
          <a:srgbClr val="00ABBC"/>
        </a:solidFill>
        <a:ln>
          <a:noFill/>
        </a:ln>
      </dgm:spPr>
      <dgm:t>
        <a:bodyPr lIns="0" tIns="0" rIns="0" bIns="0"/>
        <a:lstStyle/>
        <a:p>
          <a:r>
            <a:rPr lang="fr-FR" dirty="0">
              <a:solidFill>
                <a:schemeClr val="bg1"/>
              </a:solidFill>
            </a:rPr>
            <a:t>Les personnages « mystère »</a:t>
          </a:r>
        </a:p>
      </dgm:t>
    </dgm:pt>
    <dgm:pt modelId="{ECEBD17F-593F-439B-9C3A-5776BF6D2802}" type="parTrans" cxnId="{955081D8-7B50-4D5D-B6AC-A8B7C23DD641}">
      <dgm:prSet/>
      <dgm:spPr/>
      <dgm:t>
        <a:bodyPr/>
        <a:lstStyle/>
        <a:p>
          <a:endParaRPr lang="fr-FR"/>
        </a:p>
      </dgm:t>
    </dgm:pt>
    <dgm:pt modelId="{41F6AEB2-FD05-4449-A6B2-A9E50849E2AC}" type="sibTrans" cxnId="{955081D8-7B50-4D5D-B6AC-A8B7C23DD641}">
      <dgm:prSet/>
      <dgm:spPr/>
      <dgm:t>
        <a:bodyPr/>
        <a:lstStyle/>
        <a:p>
          <a:endParaRPr lang="fr-FR"/>
        </a:p>
      </dgm:t>
    </dgm:pt>
    <dgm:pt modelId="{3F95C75F-8C39-435A-AD8D-9FF21C73ADC6}">
      <dgm:prSet phldrT="[Texte]"/>
      <dgm:spPr>
        <a:solidFill>
          <a:srgbClr val="AEE0E7"/>
        </a:solidFill>
        <a:ln>
          <a:noFill/>
        </a:ln>
      </dgm:spPr>
      <dgm:t>
        <a:bodyPr/>
        <a:lstStyle/>
        <a:p>
          <a:r>
            <a:rPr lang="fr-FR" dirty="0"/>
            <a:t>Il s’agit peut-être de …</a:t>
          </a:r>
        </a:p>
      </dgm:t>
    </dgm:pt>
    <dgm:pt modelId="{98DF960A-E101-4B22-9F81-69DC5127973B}" type="parTrans" cxnId="{22AB33D2-FCBF-4D35-B776-5EB519EC423C}">
      <dgm:prSet/>
      <dgm:spPr/>
      <dgm:t>
        <a:bodyPr/>
        <a:lstStyle/>
        <a:p>
          <a:endParaRPr lang="fr-FR"/>
        </a:p>
      </dgm:t>
    </dgm:pt>
    <dgm:pt modelId="{B6BA7099-1C19-4DD8-A46F-8FA248999487}" type="sibTrans" cxnId="{22AB33D2-FCBF-4D35-B776-5EB519EC423C}">
      <dgm:prSet/>
      <dgm:spPr/>
      <dgm:t>
        <a:bodyPr/>
        <a:lstStyle/>
        <a:p>
          <a:endParaRPr lang="fr-FR"/>
        </a:p>
      </dgm:t>
    </dgm:pt>
    <dgm:pt modelId="{8614DCAC-A022-42C9-84D8-8633885FA45A}">
      <dgm:prSet phldrT="[Texte]"/>
      <dgm:spPr>
        <a:solidFill>
          <a:srgbClr val="AEE0E7"/>
        </a:solidFill>
        <a:ln>
          <a:noFill/>
        </a:ln>
      </dgm:spPr>
      <dgm:t>
        <a:bodyPr/>
        <a:lstStyle/>
        <a:p>
          <a:r>
            <a:rPr lang="fr-FR" dirty="0"/>
            <a:t>…</a:t>
          </a:r>
        </a:p>
      </dgm:t>
    </dgm:pt>
    <dgm:pt modelId="{7B71CE26-79BF-414D-8684-F9CD334C53DE}" type="parTrans" cxnId="{D4D20A69-2E0A-4A42-9904-75C95BD32F0B}">
      <dgm:prSet/>
      <dgm:spPr/>
      <dgm:t>
        <a:bodyPr/>
        <a:lstStyle/>
        <a:p>
          <a:endParaRPr lang="fr-FR"/>
        </a:p>
      </dgm:t>
    </dgm:pt>
    <dgm:pt modelId="{8E56F41E-97FE-493C-AF66-A71CB4BFDDC1}" type="sibTrans" cxnId="{D4D20A69-2E0A-4A42-9904-75C95BD32F0B}">
      <dgm:prSet/>
      <dgm:spPr/>
      <dgm:t>
        <a:bodyPr/>
        <a:lstStyle/>
        <a:p>
          <a:endParaRPr lang="fr-FR"/>
        </a:p>
      </dgm:t>
    </dgm:pt>
    <dgm:pt modelId="{9D6F8B90-C99E-4952-9FA5-693412689129}">
      <dgm:prSet phldrT="[Texte]"/>
      <dgm:spPr>
        <a:solidFill>
          <a:srgbClr val="AEE0E7"/>
        </a:solidFill>
        <a:ln>
          <a:noFill/>
        </a:ln>
      </dgm:spPr>
      <dgm:t>
        <a:bodyPr/>
        <a:lstStyle/>
        <a:p>
          <a:r>
            <a:rPr lang="fr-FR" dirty="0"/>
            <a:t>…</a:t>
          </a:r>
        </a:p>
      </dgm:t>
    </dgm:pt>
    <dgm:pt modelId="{369C2F78-7B08-4C28-B06C-5F2390CA4A80}" type="parTrans" cxnId="{8B5B84E6-1B85-4F9D-AA4C-24F6F3D5A035}">
      <dgm:prSet/>
      <dgm:spPr/>
      <dgm:t>
        <a:bodyPr/>
        <a:lstStyle/>
        <a:p>
          <a:endParaRPr lang="fr-FR"/>
        </a:p>
      </dgm:t>
    </dgm:pt>
    <dgm:pt modelId="{900EBA97-A47E-489D-AC58-913FAFC8C2A3}" type="sibTrans" cxnId="{8B5B84E6-1B85-4F9D-AA4C-24F6F3D5A035}">
      <dgm:prSet/>
      <dgm:spPr/>
      <dgm:t>
        <a:bodyPr/>
        <a:lstStyle/>
        <a:p>
          <a:endParaRPr lang="fr-FR"/>
        </a:p>
      </dgm:t>
    </dgm:pt>
    <dgm:pt modelId="{81CC08EE-D365-4EF2-90C3-58D65F94F384}">
      <dgm:prSet phldrT="[Texte]"/>
      <dgm:spPr>
        <a:solidFill>
          <a:srgbClr val="AEE0E7"/>
        </a:solidFill>
        <a:ln>
          <a:noFill/>
        </a:ln>
      </dgm:spPr>
      <dgm:t>
        <a:bodyPr/>
        <a:lstStyle/>
        <a:p>
          <a:r>
            <a:rPr lang="fr-FR" dirty="0"/>
            <a:t>…</a:t>
          </a:r>
        </a:p>
      </dgm:t>
    </dgm:pt>
    <dgm:pt modelId="{745C9688-5FC6-42E0-95EC-1CF41227B77E}" type="parTrans" cxnId="{B686CE2F-B239-4696-8863-BB6F6E1F5CAC}">
      <dgm:prSet/>
      <dgm:spPr/>
      <dgm:t>
        <a:bodyPr/>
        <a:lstStyle/>
        <a:p>
          <a:endParaRPr lang="fr-FR"/>
        </a:p>
      </dgm:t>
    </dgm:pt>
    <dgm:pt modelId="{4BA71C9C-07AA-47B2-9B0E-0E1574E7F952}" type="sibTrans" cxnId="{B686CE2F-B239-4696-8863-BB6F6E1F5CAC}">
      <dgm:prSet/>
      <dgm:spPr/>
      <dgm:t>
        <a:bodyPr/>
        <a:lstStyle/>
        <a:p>
          <a:endParaRPr lang="fr-FR"/>
        </a:p>
      </dgm:t>
    </dgm:pt>
    <dgm:pt modelId="{F4383F7D-43D9-4450-B5BD-661C650A6947}">
      <dgm:prSet/>
      <dgm:spPr>
        <a:solidFill>
          <a:srgbClr val="AEE0E7"/>
        </a:solidFill>
        <a:ln>
          <a:noFill/>
        </a:ln>
      </dgm:spPr>
      <dgm:t>
        <a:bodyPr/>
        <a:lstStyle/>
        <a:p>
          <a:r>
            <a:rPr lang="fr-FR" dirty="0"/>
            <a:t>…</a:t>
          </a:r>
        </a:p>
      </dgm:t>
    </dgm:pt>
    <dgm:pt modelId="{A6265B0A-B87D-49E8-8A0F-EB24057C7948}" type="parTrans" cxnId="{FEA52417-DF93-4447-81F9-E20ACD1B4F32}">
      <dgm:prSet/>
      <dgm:spPr/>
      <dgm:t>
        <a:bodyPr/>
        <a:lstStyle/>
        <a:p>
          <a:endParaRPr lang="fr-FR"/>
        </a:p>
      </dgm:t>
    </dgm:pt>
    <dgm:pt modelId="{5B719CE0-65F3-4B6B-930A-A7E51E491E01}" type="sibTrans" cxnId="{FEA52417-DF93-4447-81F9-E20ACD1B4F32}">
      <dgm:prSet/>
      <dgm:spPr/>
      <dgm:t>
        <a:bodyPr/>
        <a:lstStyle/>
        <a:p>
          <a:endParaRPr lang="fr-FR"/>
        </a:p>
      </dgm:t>
    </dgm:pt>
    <dgm:pt modelId="{BB955518-981C-4B7F-B1E5-29FC1867F653}">
      <dgm:prSet/>
      <dgm:spPr>
        <a:solidFill>
          <a:srgbClr val="AEE0E7"/>
        </a:solidFill>
        <a:ln>
          <a:noFill/>
        </a:ln>
      </dgm:spPr>
      <dgm:t>
        <a:bodyPr/>
        <a:lstStyle/>
        <a:p>
          <a:r>
            <a:rPr lang="fr-FR" dirty="0"/>
            <a:t>…</a:t>
          </a:r>
        </a:p>
      </dgm:t>
    </dgm:pt>
    <dgm:pt modelId="{B396DAE3-9305-4CC2-A2CF-D6C4BC021AF2}" type="parTrans" cxnId="{97A97080-0E57-464C-96F0-B890E912833C}">
      <dgm:prSet/>
      <dgm:spPr/>
      <dgm:t>
        <a:bodyPr/>
        <a:lstStyle/>
        <a:p>
          <a:endParaRPr lang="fr-FR"/>
        </a:p>
      </dgm:t>
    </dgm:pt>
    <dgm:pt modelId="{60EF3D55-EDE2-46F5-A927-9D80B54F50B7}" type="sibTrans" cxnId="{97A97080-0E57-464C-96F0-B890E912833C}">
      <dgm:prSet/>
      <dgm:spPr/>
      <dgm:t>
        <a:bodyPr/>
        <a:lstStyle/>
        <a:p>
          <a:endParaRPr lang="fr-FR"/>
        </a:p>
      </dgm:t>
    </dgm:pt>
    <dgm:pt modelId="{E468335F-8EDB-4E32-84E2-058640FBCB42}" type="pres">
      <dgm:prSet presAssocID="{33E89880-F710-47DE-B519-B0F66E7ECA28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810C9651-6BEE-4E2B-B045-0B42F83A9452}" type="pres">
      <dgm:prSet presAssocID="{767A712A-64C8-47BD-9447-5B5E12890F3B}" presName="centerShape" presStyleLbl="node0" presStyleIdx="0" presStyleCnt="1" custScaleX="118698" custScaleY="119693" custLinFactNeighborY="-582"/>
      <dgm:spPr/>
    </dgm:pt>
    <dgm:pt modelId="{F4BEA7C8-519F-494F-ABBA-DA436A24F11F}" type="pres">
      <dgm:prSet presAssocID="{98DF960A-E101-4B22-9F81-69DC5127973B}" presName="Name9" presStyleLbl="parChTrans1D2" presStyleIdx="0" presStyleCnt="6"/>
      <dgm:spPr/>
    </dgm:pt>
    <dgm:pt modelId="{F87BF6B6-9C5E-45B8-9A60-DA320DFBB9AD}" type="pres">
      <dgm:prSet presAssocID="{98DF960A-E101-4B22-9F81-69DC5127973B}" presName="connTx" presStyleLbl="parChTrans1D2" presStyleIdx="0" presStyleCnt="6"/>
      <dgm:spPr/>
    </dgm:pt>
    <dgm:pt modelId="{F03F1E35-D85B-4D56-A400-6997B014099D}" type="pres">
      <dgm:prSet presAssocID="{3F95C75F-8C39-435A-AD8D-9FF21C73ADC6}" presName="node" presStyleLbl="node1" presStyleIdx="0" presStyleCnt="6">
        <dgm:presLayoutVars>
          <dgm:bulletEnabled val="1"/>
        </dgm:presLayoutVars>
      </dgm:prSet>
      <dgm:spPr/>
    </dgm:pt>
    <dgm:pt modelId="{470CC38E-D755-4036-97E1-AFFD27078DBF}" type="pres">
      <dgm:prSet presAssocID="{7B71CE26-79BF-414D-8684-F9CD334C53DE}" presName="Name9" presStyleLbl="parChTrans1D2" presStyleIdx="1" presStyleCnt="6"/>
      <dgm:spPr/>
    </dgm:pt>
    <dgm:pt modelId="{C4087154-5926-4D49-A020-E0251FB1FECD}" type="pres">
      <dgm:prSet presAssocID="{7B71CE26-79BF-414D-8684-F9CD334C53DE}" presName="connTx" presStyleLbl="parChTrans1D2" presStyleIdx="1" presStyleCnt="6"/>
      <dgm:spPr/>
    </dgm:pt>
    <dgm:pt modelId="{C3F6A379-B7E8-49AB-A36E-439D00DB2380}" type="pres">
      <dgm:prSet presAssocID="{8614DCAC-A022-42C9-84D8-8633885FA45A}" presName="node" presStyleLbl="node1" presStyleIdx="1" presStyleCnt="6">
        <dgm:presLayoutVars>
          <dgm:bulletEnabled val="1"/>
        </dgm:presLayoutVars>
      </dgm:prSet>
      <dgm:spPr/>
    </dgm:pt>
    <dgm:pt modelId="{20B26BBB-7719-4FAF-9CF0-EF096F09C828}" type="pres">
      <dgm:prSet presAssocID="{369C2F78-7B08-4C28-B06C-5F2390CA4A80}" presName="Name9" presStyleLbl="parChTrans1D2" presStyleIdx="2" presStyleCnt="6"/>
      <dgm:spPr/>
    </dgm:pt>
    <dgm:pt modelId="{E778ACCB-3B57-4783-89D2-652D8495A6D0}" type="pres">
      <dgm:prSet presAssocID="{369C2F78-7B08-4C28-B06C-5F2390CA4A80}" presName="connTx" presStyleLbl="parChTrans1D2" presStyleIdx="2" presStyleCnt="6"/>
      <dgm:spPr/>
    </dgm:pt>
    <dgm:pt modelId="{FD3DAE18-B546-46CA-9D1B-0F2F68052F77}" type="pres">
      <dgm:prSet presAssocID="{9D6F8B90-C99E-4952-9FA5-693412689129}" presName="node" presStyleLbl="node1" presStyleIdx="2" presStyleCnt="6">
        <dgm:presLayoutVars>
          <dgm:bulletEnabled val="1"/>
        </dgm:presLayoutVars>
      </dgm:prSet>
      <dgm:spPr/>
    </dgm:pt>
    <dgm:pt modelId="{F72EEABB-DC5A-4FC9-8CC5-9F4EB0DDC9AF}" type="pres">
      <dgm:prSet presAssocID="{745C9688-5FC6-42E0-95EC-1CF41227B77E}" presName="Name9" presStyleLbl="parChTrans1D2" presStyleIdx="3" presStyleCnt="6"/>
      <dgm:spPr/>
    </dgm:pt>
    <dgm:pt modelId="{FD44374A-7B85-4E9A-8159-38899B119924}" type="pres">
      <dgm:prSet presAssocID="{745C9688-5FC6-42E0-95EC-1CF41227B77E}" presName="connTx" presStyleLbl="parChTrans1D2" presStyleIdx="3" presStyleCnt="6"/>
      <dgm:spPr/>
    </dgm:pt>
    <dgm:pt modelId="{F386B35C-4670-4FCE-8E80-1DB257538D08}" type="pres">
      <dgm:prSet presAssocID="{81CC08EE-D365-4EF2-90C3-58D65F94F384}" presName="node" presStyleLbl="node1" presStyleIdx="3" presStyleCnt="6">
        <dgm:presLayoutVars>
          <dgm:bulletEnabled val="1"/>
        </dgm:presLayoutVars>
      </dgm:prSet>
      <dgm:spPr/>
    </dgm:pt>
    <dgm:pt modelId="{400EE12B-91F9-4A55-A42F-003CD48335E0}" type="pres">
      <dgm:prSet presAssocID="{A6265B0A-B87D-49E8-8A0F-EB24057C7948}" presName="Name9" presStyleLbl="parChTrans1D2" presStyleIdx="4" presStyleCnt="6"/>
      <dgm:spPr/>
    </dgm:pt>
    <dgm:pt modelId="{F4DE2C59-EDCA-40E7-8CC0-020C03F60BC1}" type="pres">
      <dgm:prSet presAssocID="{A6265B0A-B87D-49E8-8A0F-EB24057C7948}" presName="connTx" presStyleLbl="parChTrans1D2" presStyleIdx="4" presStyleCnt="6"/>
      <dgm:spPr/>
    </dgm:pt>
    <dgm:pt modelId="{97E8CB87-E972-4916-964A-4EAF14CE278A}" type="pres">
      <dgm:prSet presAssocID="{F4383F7D-43D9-4450-B5BD-661C650A6947}" presName="node" presStyleLbl="node1" presStyleIdx="4" presStyleCnt="6">
        <dgm:presLayoutVars>
          <dgm:bulletEnabled val="1"/>
        </dgm:presLayoutVars>
      </dgm:prSet>
      <dgm:spPr/>
    </dgm:pt>
    <dgm:pt modelId="{AEE3922B-6ED4-437C-9BD2-35028F338014}" type="pres">
      <dgm:prSet presAssocID="{B396DAE3-9305-4CC2-A2CF-D6C4BC021AF2}" presName="Name9" presStyleLbl="parChTrans1D2" presStyleIdx="5" presStyleCnt="6"/>
      <dgm:spPr/>
    </dgm:pt>
    <dgm:pt modelId="{EAF9F5E9-B708-47AA-A90F-86B1B435B727}" type="pres">
      <dgm:prSet presAssocID="{B396DAE3-9305-4CC2-A2CF-D6C4BC021AF2}" presName="connTx" presStyleLbl="parChTrans1D2" presStyleIdx="5" presStyleCnt="6"/>
      <dgm:spPr/>
    </dgm:pt>
    <dgm:pt modelId="{C1C11C58-CB55-46C4-8E25-0458B5CB769D}" type="pres">
      <dgm:prSet presAssocID="{BB955518-981C-4B7F-B1E5-29FC1867F653}" presName="node" presStyleLbl="node1" presStyleIdx="5" presStyleCnt="6">
        <dgm:presLayoutVars>
          <dgm:bulletEnabled val="1"/>
        </dgm:presLayoutVars>
      </dgm:prSet>
      <dgm:spPr/>
    </dgm:pt>
  </dgm:ptLst>
  <dgm:cxnLst>
    <dgm:cxn modelId="{F3B16303-20D0-4DCB-A435-26333F9DED46}" type="presOf" srcId="{81CC08EE-D365-4EF2-90C3-58D65F94F384}" destId="{F386B35C-4670-4FCE-8E80-1DB257538D08}" srcOrd="0" destOrd="0" presId="urn:microsoft.com/office/officeart/2005/8/layout/radial1"/>
    <dgm:cxn modelId="{32E28F0F-3567-457B-B7A7-119D1EA8555E}" type="presOf" srcId="{98DF960A-E101-4B22-9F81-69DC5127973B}" destId="{F4BEA7C8-519F-494F-ABBA-DA436A24F11F}" srcOrd="0" destOrd="0" presId="urn:microsoft.com/office/officeart/2005/8/layout/radial1"/>
    <dgm:cxn modelId="{6005960F-809C-49B4-AE16-B98A1D39E9EA}" type="presOf" srcId="{767A712A-64C8-47BD-9447-5B5E12890F3B}" destId="{810C9651-6BEE-4E2B-B045-0B42F83A9452}" srcOrd="0" destOrd="0" presId="urn:microsoft.com/office/officeart/2005/8/layout/radial1"/>
    <dgm:cxn modelId="{FEA52417-DF93-4447-81F9-E20ACD1B4F32}" srcId="{767A712A-64C8-47BD-9447-5B5E12890F3B}" destId="{F4383F7D-43D9-4450-B5BD-661C650A6947}" srcOrd="4" destOrd="0" parTransId="{A6265B0A-B87D-49E8-8A0F-EB24057C7948}" sibTransId="{5B719CE0-65F3-4B6B-930A-A7E51E491E01}"/>
    <dgm:cxn modelId="{C8C68522-914F-4188-90C2-30475863738C}" type="presOf" srcId="{3F95C75F-8C39-435A-AD8D-9FF21C73ADC6}" destId="{F03F1E35-D85B-4D56-A400-6997B014099D}" srcOrd="0" destOrd="0" presId="urn:microsoft.com/office/officeart/2005/8/layout/radial1"/>
    <dgm:cxn modelId="{FDCF3F2C-7C49-4B8B-8AF7-4C2D19FA94FC}" type="presOf" srcId="{8614DCAC-A022-42C9-84D8-8633885FA45A}" destId="{C3F6A379-B7E8-49AB-A36E-439D00DB2380}" srcOrd="0" destOrd="0" presId="urn:microsoft.com/office/officeart/2005/8/layout/radial1"/>
    <dgm:cxn modelId="{B686CE2F-B239-4696-8863-BB6F6E1F5CAC}" srcId="{767A712A-64C8-47BD-9447-5B5E12890F3B}" destId="{81CC08EE-D365-4EF2-90C3-58D65F94F384}" srcOrd="3" destOrd="0" parTransId="{745C9688-5FC6-42E0-95EC-1CF41227B77E}" sibTransId="{4BA71C9C-07AA-47B2-9B0E-0E1574E7F952}"/>
    <dgm:cxn modelId="{71574943-763E-4C47-A600-BFB1D5AB0A67}" type="presOf" srcId="{369C2F78-7B08-4C28-B06C-5F2390CA4A80}" destId="{E778ACCB-3B57-4783-89D2-652D8495A6D0}" srcOrd="1" destOrd="0" presId="urn:microsoft.com/office/officeart/2005/8/layout/radial1"/>
    <dgm:cxn modelId="{30A48948-49A4-4DBA-9FAB-903EAF5DBF63}" type="presOf" srcId="{A6265B0A-B87D-49E8-8A0F-EB24057C7948}" destId="{400EE12B-91F9-4A55-A42F-003CD48335E0}" srcOrd="0" destOrd="0" presId="urn:microsoft.com/office/officeart/2005/8/layout/radial1"/>
    <dgm:cxn modelId="{D4D20A69-2E0A-4A42-9904-75C95BD32F0B}" srcId="{767A712A-64C8-47BD-9447-5B5E12890F3B}" destId="{8614DCAC-A022-42C9-84D8-8633885FA45A}" srcOrd="1" destOrd="0" parTransId="{7B71CE26-79BF-414D-8684-F9CD334C53DE}" sibTransId="{8E56F41E-97FE-493C-AF66-A71CB4BFDDC1}"/>
    <dgm:cxn modelId="{FC1AA250-0ED8-4300-A344-BC67A9FF9838}" type="presOf" srcId="{9D6F8B90-C99E-4952-9FA5-693412689129}" destId="{FD3DAE18-B546-46CA-9D1B-0F2F68052F77}" srcOrd="0" destOrd="0" presId="urn:microsoft.com/office/officeart/2005/8/layout/radial1"/>
    <dgm:cxn modelId="{07AD667A-0EF5-4D1E-A9BF-E53836EE184A}" type="presOf" srcId="{A6265B0A-B87D-49E8-8A0F-EB24057C7948}" destId="{F4DE2C59-EDCA-40E7-8CC0-020C03F60BC1}" srcOrd="1" destOrd="0" presId="urn:microsoft.com/office/officeart/2005/8/layout/radial1"/>
    <dgm:cxn modelId="{97A97080-0E57-464C-96F0-B890E912833C}" srcId="{767A712A-64C8-47BD-9447-5B5E12890F3B}" destId="{BB955518-981C-4B7F-B1E5-29FC1867F653}" srcOrd="5" destOrd="0" parTransId="{B396DAE3-9305-4CC2-A2CF-D6C4BC021AF2}" sibTransId="{60EF3D55-EDE2-46F5-A927-9D80B54F50B7}"/>
    <dgm:cxn modelId="{589314B2-A45D-4CD8-A72D-4FAD5AD4719D}" type="presOf" srcId="{B396DAE3-9305-4CC2-A2CF-D6C4BC021AF2}" destId="{AEE3922B-6ED4-437C-9BD2-35028F338014}" srcOrd="0" destOrd="0" presId="urn:microsoft.com/office/officeart/2005/8/layout/radial1"/>
    <dgm:cxn modelId="{FA41C0B6-2C5F-4B48-B484-646FB79B715E}" type="presOf" srcId="{7B71CE26-79BF-414D-8684-F9CD334C53DE}" destId="{470CC38E-D755-4036-97E1-AFFD27078DBF}" srcOrd="0" destOrd="0" presId="urn:microsoft.com/office/officeart/2005/8/layout/radial1"/>
    <dgm:cxn modelId="{A53700C3-D104-4635-8220-24517431176E}" type="presOf" srcId="{98DF960A-E101-4B22-9F81-69DC5127973B}" destId="{F87BF6B6-9C5E-45B8-9A60-DA320DFBB9AD}" srcOrd="1" destOrd="0" presId="urn:microsoft.com/office/officeart/2005/8/layout/radial1"/>
    <dgm:cxn modelId="{3C9B38CF-BACD-429A-9FCA-9A91BC0E6F28}" type="presOf" srcId="{B396DAE3-9305-4CC2-A2CF-D6C4BC021AF2}" destId="{EAF9F5E9-B708-47AA-A90F-86B1B435B727}" srcOrd="1" destOrd="0" presId="urn:microsoft.com/office/officeart/2005/8/layout/radial1"/>
    <dgm:cxn modelId="{22AB33D2-FCBF-4D35-B776-5EB519EC423C}" srcId="{767A712A-64C8-47BD-9447-5B5E12890F3B}" destId="{3F95C75F-8C39-435A-AD8D-9FF21C73ADC6}" srcOrd="0" destOrd="0" parTransId="{98DF960A-E101-4B22-9F81-69DC5127973B}" sibTransId="{B6BA7099-1C19-4DD8-A46F-8FA248999487}"/>
    <dgm:cxn modelId="{955081D8-7B50-4D5D-B6AC-A8B7C23DD641}" srcId="{33E89880-F710-47DE-B519-B0F66E7ECA28}" destId="{767A712A-64C8-47BD-9447-5B5E12890F3B}" srcOrd="0" destOrd="0" parTransId="{ECEBD17F-593F-439B-9C3A-5776BF6D2802}" sibTransId="{41F6AEB2-FD05-4449-A6B2-A9E50849E2AC}"/>
    <dgm:cxn modelId="{85B515DE-03B6-46E9-B72C-52FCBC4E4371}" type="presOf" srcId="{33E89880-F710-47DE-B519-B0F66E7ECA28}" destId="{E468335F-8EDB-4E32-84E2-058640FBCB42}" srcOrd="0" destOrd="0" presId="urn:microsoft.com/office/officeart/2005/8/layout/radial1"/>
    <dgm:cxn modelId="{820893E0-161D-4FE9-BF40-78F47C30D144}" type="presOf" srcId="{F4383F7D-43D9-4450-B5BD-661C650A6947}" destId="{97E8CB87-E972-4916-964A-4EAF14CE278A}" srcOrd="0" destOrd="0" presId="urn:microsoft.com/office/officeart/2005/8/layout/radial1"/>
    <dgm:cxn modelId="{244D28E2-EBAE-470E-9089-EE7789E59A33}" type="presOf" srcId="{7B71CE26-79BF-414D-8684-F9CD334C53DE}" destId="{C4087154-5926-4D49-A020-E0251FB1FECD}" srcOrd="1" destOrd="0" presId="urn:microsoft.com/office/officeart/2005/8/layout/radial1"/>
    <dgm:cxn modelId="{D41546E3-8C0F-4F94-80E0-362D71B78696}" type="presOf" srcId="{369C2F78-7B08-4C28-B06C-5F2390CA4A80}" destId="{20B26BBB-7719-4FAF-9CF0-EF096F09C828}" srcOrd="0" destOrd="0" presId="urn:microsoft.com/office/officeart/2005/8/layout/radial1"/>
    <dgm:cxn modelId="{7B5519E5-C604-4CD7-8FC4-1821ED501A1E}" type="presOf" srcId="{BB955518-981C-4B7F-B1E5-29FC1867F653}" destId="{C1C11C58-CB55-46C4-8E25-0458B5CB769D}" srcOrd="0" destOrd="0" presId="urn:microsoft.com/office/officeart/2005/8/layout/radial1"/>
    <dgm:cxn modelId="{8B5B84E6-1B85-4F9D-AA4C-24F6F3D5A035}" srcId="{767A712A-64C8-47BD-9447-5B5E12890F3B}" destId="{9D6F8B90-C99E-4952-9FA5-693412689129}" srcOrd="2" destOrd="0" parTransId="{369C2F78-7B08-4C28-B06C-5F2390CA4A80}" sibTransId="{900EBA97-A47E-489D-AC58-913FAFC8C2A3}"/>
    <dgm:cxn modelId="{53DBF5E6-0CDF-453C-8140-C259287558D1}" type="presOf" srcId="{745C9688-5FC6-42E0-95EC-1CF41227B77E}" destId="{FD44374A-7B85-4E9A-8159-38899B119924}" srcOrd="1" destOrd="0" presId="urn:microsoft.com/office/officeart/2005/8/layout/radial1"/>
    <dgm:cxn modelId="{049CD1FD-1537-4BD6-ADE4-E00BC8458440}" type="presOf" srcId="{745C9688-5FC6-42E0-95EC-1CF41227B77E}" destId="{F72EEABB-DC5A-4FC9-8CC5-9F4EB0DDC9AF}" srcOrd="0" destOrd="0" presId="urn:microsoft.com/office/officeart/2005/8/layout/radial1"/>
    <dgm:cxn modelId="{A06FCF57-167A-4326-8C5E-5CF9D937D2ED}" type="presParOf" srcId="{E468335F-8EDB-4E32-84E2-058640FBCB42}" destId="{810C9651-6BEE-4E2B-B045-0B42F83A9452}" srcOrd="0" destOrd="0" presId="urn:microsoft.com/office/officeart/2005/8/layout/radial1"/>
    <dgm:cxn modelId="{E1FE3FEF-21CC-4813-9F06-A4FC7E987E44}" type="presParOf" srcId="{E468335F-8EDB-4E32-84E2-058640FBCB42}" destId="{F4BEA7C8-519F-494F-ABBA-DA436A24F11F}" srcOrd="1" destOrd="0" presId="urn:microsoft.com/office/officeart/2005/8/layout/radial1"/>
    <dgm:cxn modelId="{ACCC9E8B-958E-4207-A23B-32B343DD1F51}" type="presParOf" srcId="{F4BEA7C8-519F-494F-ABBA-DA436A24F11F}" destId="{F87BF6B6-9C5E-45B8-9A60-DA320DFBB9AD}" srcOrd="0" destOrd="0" presId="urn:microsoft.com/office/officeart/2005/8/layout/radial1"/>
    <dgm:cxn modelId="{0C6C3059-F855-4663-8828-2503FED109BD}" type="presParOf" srcId="{E468335F-8EDB-4E32-84E2-058640FBCB42}" destId="{F03F1E35-D85B-4D56-A400-6997B014099D}" srcOrd="2" destOrd="0" presId="urn:microsoft.com/office/officeart/2005/8/layout/radial1"/>
    <dgm:cxn modelId="{6131F8D9-482C-494A-A48E-96E42838BABC}" type="presParOf" srcId="{E468335F-8EDB-4E32-84E2-058640FBCB42}" destId="{470CC38E-D755-4036-97E1-AFFD27078DBF}" srcOrd="3" destOrd="0" presId="urn:microsoft.com/office/officeart/2005/8/layout/radial1"/>
    <dgm:cxn modelId="{3BDC096A-A893-4974-8593-449278AB1E6A}" type="presParOf" srcId="{470CC38E-D755-4036-97E1-AFFD27078DBF}" destId="{C4087154-5926-4D49-A020-E0251FB1FECD}" srcOrd="0" destOrd="0" presId="urn:microsoft.com/office/officeart/2005/8/layout/radial1"/>
    <dgm:cxn modelId="{6412B936-094D-48A4-B0B1-8C790E4AF57E}" type="presParOf" srcId="{E468335F-8EDB-4E32-84E2-058640FBCB42}" destId="{C3F6A379-B7E8-49AB-A36E-439D00DB2380}" srcOrd="4" destOrd="0" presId="urn:microsoft.com/office/officeart/2005/8/layout/radial1"/>
    <dgm:cxn modelId="{5E273F1A-68B8-4487-8A4E-942B026D48F0}" type="presParOf" srcId="{E468335F-8EDB-4E32-84E2-058640FBCB42}" destId="{20B26BBB-7719-4FAF-9CF0-EF096F09C828}" srcOrd="5" destOrd="0" presId="urn:microsoft.com/office/officeart/2005/8/layout/radial1"/>
    <dgm:cxn modelId="{111CE66B-309D-4353-AA9C-72B9536ACB7E}" type="presParOf" srcId="{20B26BBB-7719-4FAF-9CF0-EF096F09C828}" destId="{E778ACCB-3B57-4783-89D2-652D8495A6D0}" srcOrd="0" destOrd="0" presId="urn:microsoft.com/office/officeart/2005/8/layout/radial1"/>
    <dgm:cxn modelId="{88D7AE7C-4EA8-4F61-BDE4-5ECA41BD9308}" type="presParOf" srcId="{E468335F-8EDB-4E32-84E2-058640FBCB42}" destId="{FD3DAE18-B546-46CA-9D1B-0F2F68052F77}" srcOrd="6" destOrd="0" presId="urn:microsoft.com/office/officeart/2005/8/layout/radial1"/>
    <dgm:cxn modelId="{CED7391A-F4F6-46D1-8593-11B4D1373DE0}" type="presParOf" srcId="{E468335F-8EDB-4E32-84E2-058640FBCB42}" destId="{F72EEABB-DC5A-4FC9-8CC5-9F4EB0DDC9AF}" srcOrd="7" destOrd="0" presId="urn:microsoft.com/office/officeart/2005/8/layout/radial1"/>
    <dgm:cxn modelId="{8D3D3DF4-450C-4755-973E-5C92D023230B}" type="presParOf" srcId="{F72EEABB-DC5A-4FC9-8CC5-9F4EB0DDC9AF}" destId="{FD44374A-7B85-4E9A-8159-38899B119924}" srcOrd="0" destOrd="0" presId="urn:microsoft.com/office/officeart/2005/8/layout/radial1"/>
    <dgm:cxn modelId="{BF263FC9-C186-4D20-AB6A-FC279EE29E48}" type="presParOf" srcId="{E468335F-8EDB-4E32-84E2-058640FBCB42}" destId="{F386B35C-4670-4FCE-8E80-1DB257538D08}" srcOrd="8" destOrd="0" presId="urn:microsoft.com/office/officeart/2005/8/layout/radial1"/>
    <dgm:cxn modelId="{E866217A-DC26-4C85-A943-A3AD3E9BFDC8}" type="presParOf" srcId="{E468335F-8EDB-4E32-84E2-058640FBCB42}" destId="{400EE12B-91F9-4A55-A42F-003CD48335E0}" srcOrd="9" destOrd="0" presId="urn:microsoft.com/office/officeart/2005/8/layout/radial1"/>
    <dgm:cxn modelId="{044AB79C-1696-4A95-82E5-487DFCBE2C17}" type="presParOf" srcId="{400EE12B-91F9-4A55-A42F-003CD48335E0}" destId="{F4DE2C59-EDCA-40E7-8CC0-020C03F60BC1}" srcOrd="0" destOrd="0" presId="urn:microsoft.com/office/officeart/2005/8/layout/radial1"/>
    <dgm:cxn modelId="{5B16C4D1-E3BD-41EF-A674-037AB8A720DE}" type="presParOf" srcId="{E468335F-8EDB-4E32-84E2-058640FBCB42}" destId="{97E8CB87-E972-4916-964A-4EAF14CE278A}" srcOrd="10" destOrd="0" presId="urn:microsoft.com/office/officeart/2005/8/layout/radial1"/>
    <dgm:cxn modelId="{F6C61E81-6AA3-435A-8AA8-A38BEAD71264}" type="presParOf" srcId="{E468335F-8EDB-4E32-84E2-058640FBCB42}" destId="{AEE3922B-6ED4-437C-9BD2-35028F338014}" srcOrd="11" destOrd="0" presId="urn:microsoft.com/office/officeart/2005/8/layout/radial1"/>
    <dgm:cxn modelId="{53B2C08A-5615-4681-9C1F-F2A343BC6282}" type="presParOf" srcId="{AEE3922B-6ED4-437C-9BD2-35028F338014}" destId="{EAF9F5E9-B708-47AA-A90F-86B1B435B727}" srcOrd="0" destOrd="0" presId="urn:microsoft.com/office/officeart/2005/8/layout/radial1"/>
    <dgm:cxn modelId="{83591625-E83C-47AB-AA3B-45453D29F88A}" type="presParOf" srcId="{E468335F-8EDB-4E32-84E2-058640FBCB42}" destId="{C1C11C58-CB55-46C4-8E25-0458B5CB769D}" srcOrd="12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10C9651-6BEE-4E2B-B045-0B42F83A9452}">
      <dsp:nvSpPr>
        <dsp:cNvPr id="0" name=""/>
        <dsp:cNvSpPr/>
      </dsp:nvSpPr>
      <dsp:spPr>
        <a:xfrm>
          <a:off x="4479919" y="2181502"/>
          <a:ext cx="2174801" cy="2193031"/>
        </a:xfrm>
        <a:prstGeom prst="ellipse">
          <a:avLst/>
        </a:prstGeom>
        <a:solidFill>
          <a:srgbClr val="00ABBC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200" kern="1200" dirty="0">
              <a:solidFill>
                <a:schemeClr val="bg1"/>
              </a:solidFill>
            </a:rPr>
            <a:t>Les personnages « mystère »</a:t>
          </a:r>
        </a:p>
      </dsp:txBody>
      <dsp:txXfrm>
        <a:off x="4798411" y="2502664"/>
        <a:ext cx="1537817" cy="1550707"/>
      </dsp:txXfrm>
    </dsp:sp>
    <dsp:sp modelId="{F4BEA7C8-519F-494F-ABBA-DA436A24F11F}">
      <dsp:nvSpPr>
        <dsp:cNvPr id="0" name=""/>
        <dsp:cNvSpPr/>
      </dsp:nvSpPr>
      <dsp:spPr>
        <a:xfrm rot="16200000">
          <a:off x="5394814" y="1994186"/>
          <a:ext cx="345011" cy="29619"/>
        </a:xfrm>
        <a:custGeom>
          <a:avLst/>
          <a:gdLst/>
          <a:ahLst/>
          <a:cxnLst/>
          <a:rect l="0" t="0" r="0" b="0"/>
          <a:pathLst>
            <a:path>
              <a:moveTo>
                <a:pt x="0" y="14809"/>
              </a:moveTo>
              <a:lnTo>
                <a:pt x="345011" y="14809"/>
              </a:lnTo>
            </a:path>
          </a:pathLst>
        </a:custGeom>
        <a:noFill/>
        <a:ln w="127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fr-FR" sz="500" kern="1200"/>
        </a:p>
      </dsp:txBody>
      <dsp:txXfrm>
        <a:off x="5558695" y="2000371"/>
        <a:ext cx="17250" cy="17250"/>
      </dsp:txXfrm>
    </dsp:sp>
    <dsp:sp modelId="{F03F1E35-D85B-4D56-A400-6997B014099D}">
      <dsp:nvSpPr>
        <dsp:cNvPr id="0" name=""/>
        <dsp:cNvSpPr/>
      </dsp:nvSpPr>
      <dsp:spPr>
        <a:xfrm>
          <a:off x="4651213" y="4276"/>
          <a:ext cx="1832213" cy="1832213"/>
        </a:xfrm>
        <a:prstGeom prst="ellipse">
          <a:avLst/>
        </a:prstGeom>
        <a:solidFill>
          <a:srgbClr val="AEE0E7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500" kern="1200" dirty="0"/>
            <a:t>Il s’agit peut-être de …</a:t>
          </a:r>
        </a:p>
      </dsp:txBody>
      <dsp:txXfrm>
        <a:off x="4919534" y="272597"/>
        <a:ext cx="1295571" cy="1295571"/>
      </dsp:txXfrm>
    </dsp:sp>
    <dsp:sp modelId="{470CC38E-D755-4036-97E1-AFFD27078DBF}">
      <dsp:nvSpPr>
        <dsp:cNvPr id="0" name=""/>
        <dsp:cNvSpPr/>
      </dsp:nvSpPr>
      <dsp:spPr>
        <a:xfrm rot="19834856">
          <a:off x="6492804" y="2638137"/>
          <a:ext cx="365953" cy="29619"/>
        </a:xfrm>
        <a:custGeom>
          <a:avLst/>
          <a:gdLst/>
          <a:ahLst/>
          <a:cxnLst/>
          <a:rect l="0" t="0" r="0" b="0"/>
          <a:pathLst>
            <a:path>
              <a:moveTo>
                <a:pt x="0" y="14809"/>
              </a:moveTo>
              <a:lnTo>
                <a:pt x="365953" y="14809"/>
              </a:lnTo>
            </a:path>
          </a:pathLst>
        </a:custGeom>
        <a:noFill/>
        <a:ln w="127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fr-FR" sz="500" kern="1200"/>
        </a:p>
      </dsp:txBody>
      <dsp:txXfrm>
        <a:off x="6666631" y="2643797"/>
        <a:ext cx="18297" cy="18297"/>
      </dsp:txXfrm>
    </dsp:sp>
    <dsp:sp modelId="{C3F6A379-B7E8-49AB-A36E-439D00DB2380}">
      <dsp:nvSpPr>
        <dsp:cNvPr id="0" name=""/>
        <dsp:cNvSpPr/>
      </dsp:nvSpPr>
      <dsp:spPr>
        <a:xfrm>
          <a:off x="6717030" y="1196976"/>
          <a:ext cx="1832213" cy="1832213"/>
        </a:xfrm>
        <a:prstGeom prst="ellipse">
          <a:avLst/>
        </a:prstGeom>
        <a:solidFill>
          <a:srgbClr val="AEE0E7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500" kern="1200" dirty="0"/>
            <a:t>…</a:t>
          </a:r>
        </a:p>
      </dsp:txBody>
      <dsp:txXfrm>
        <a:off x="6985351" y="1465297"/>
        <a:ext cx="1295571" cy="1295571"/>
      </dsp:txXfrm>
    </dsp:sp>
    <dsp:sp modelId="{20B26BBB-7719-4FAF-9CF0-EF096F09C828}">
      <dsp:nvSpPr>
        <dsp:cNvPr id="0" name=""/>
        <dsp:cNvSpPr/>
      </dsp:nvSpPr>
      <dsp:spPr>
        <a:xfrm rot="1834453">
          <a:off x="6478194" y="3917600"/>
          <a:ext cx="393559" cy="29619"/>
        </a:xfrm>
        <a:custGeom>
          <a:avLst/>
          <a:gdLst/>
          <a:ahLst/>
          <a:cxnLst/>
          <a:rect l="0" t="0" r="0" b="0"/>
          <a:pathLst>
            <a:path>
              <a:moveTo>
                <a:pt x="0" y="14809"/>
              </a:moveTo>
              <a:lnTo>
                <a:pt x="393559" y="14809"/>
              </a:lnTo>
            </a:path>
          </a:pathLst>
        </a:custGeom>
        <a:noFill/>
        <a:ln w="127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fr-FR" sz="500" kern="1200"/>
        </a:p>
      </dsp:txBody>
      <dsp:txXfrm>
        <a:off x="6665135" y="3922570"/>
        <a:ext cx="19677" cy="19677"/>
      </dsp:txXfrm>
    </dsp:sp>
    <dsp:sp modelId="{FD3DAE18-B546-46CA-9D1B-0F2F68052F77}">
      <dsp:nvSpPr>
        <dsp:cNvPr id="0" name=""/>
        <dsp:cNvSpPr/>
      </dsp:nvSpPr>
      <dsp:spPr>
        <a:xfrm>
          <a:off x="6717030" y="3582377"/>
          <a:ext cx="1832213" cy="1832213"/>
        </a:xfrm>
        <a:prstGeom prst="ellipse">
          <a:avLst/>
        </a:prstGeom>
        <a:solidFill>
          <a:srgbClr val="AEE0E7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500" kern="1200" dirty="0"/>
            <a:t>…</a:t>
          </a:r>
        </a:p>
      </dsp:txBody>
      <dsp:txXfrm>
        <a:off x="6985351" y="3850698"/>
        <a:ext cx="1295571" cy="1295571"/>
      </dsp:txXfrm>
    </dsp:sp>
    <dsp:sp modelId="{F72EEABB-DC5A-4FC9-8CC5-9F4EB0DDC9AF}">
      <dsp:nvSpPr>
        <dsp:cNvPr id="0" name=""/>
        <dsp:cNvSpPr/>
      </dsp:nvSpPr>
      <dsp:spPr>
        <a:xfrm rot="5400000">
          <a:off x="5367048" y="4559996"/>
          <a:ext cx="400543" cy="29619"/>
        </a:xfrm>
        <a:custGeom>
          <a:avLst/>
          <a:gdLst/>
          <a:ahLst/>
          <a:cxnLst/>
          <a:rect l="0" t="0" r="0" b="0"/>
          <a:pathLst>
            <a:path>
              <a:moveTo>
                <a:pt x="0" y="14809"/>
              </a:moveTo>
              <a:lnTo>
                <a:pt x="400543" y="14809"/>
              </a:lnTo>
            </a:path>
          </a:pathLst>
        </a:custGeom>
        <a:noFill/>
        <a:ln w="127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fr-FR" sz="500" kern="1200"/>
        </a:p>
      </dsp:txBody>
      <dsp:txXfrm>
        <a:off x="5557306" y="4564792"/>
        <a:ext cx="20027" cy="20027"/>
      </dsp:txXfrm>
    </dsp:sp>
    <dsp:sp modelId="{F386B35C-4670-4FCE-8E80-1DB257538D08}">
      <dsp:nvSpPr>
        <dsp:cNvPr id="0" name=""/>
        <dsp:cNvSpPr/>
      </dsp:nvSpPr>
      <dsp:spPr>
        <a:xfrm>
          <a:off x="4651213" y="4775077"/>
          <a:ext cx="1832213" cy="1832213"/>
        </a:xfrm>
        <a:prstGeom prst="ellipse">
          <a:avLst/>
        </a:prstGeom>
        <a:solidFill>
          <a:srgbClr val="AEE0E7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500" kern="1200" dirty="0"/>
            <a:t>…</a:t>
          </a:r>
        </a:p>
      </dsp:txBody>
      <dsp:txXfrm>
        <a:off x="4919534" y="5043398"/>
        <a:ext cx="1295571" cy="1295571"/>
      </dsp:txXfrm>
    </dsp:sp>
    <dsp:sp modelId="{400EE12B-91F9-4A55-A42F-003CD48335E0}">
      <dsp:nvSpPr>
        <dsp:cNvPr id="0" name=""/>
        <dsp:cNvSpPr/>
      </dsp:nvSpPr>
      <dsp:spPr>
        <a:xfrm rot="8965547">
          <a:off x="4262886" y="3917600"/>
          <a:ext cx="393559" cy="29619"/>
        </a:xfrm>
        <a:custGeom>
          <a:avLst/>
          <a:gdLst/>
          <a:ahLst/>
          <a:cxnLst/>
          <a:rect l="0" t="0" r="0" b="0"/>
          <a:pathLst>
            <a:path>
              <a:moveTo>
                <a:pt x="0" y="14809"/>
              </a:moveTo>
              <a:lnTo>
                <a:pt x="393559" y="14809"/>
              </a:lnTo>
            </a:path>
          </a:pathLst>
        </a:custGeom>
        <a:noFill/>
        <a:ln w="127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fr-FR" sz="500" kern="1200"/>
        </a:p>
      </dsp:txBody>
      <dsp:txXfrm rot="10800000">
        <a:off x="4449827" y="3922570"/>
        <a:ext cx="19677" cy="19677"/>
      </dsp:txXfrm>
    </dsp:sp>
    <dsp:sp modelId="{97E8CB87-E972-4916-964A-4EAF14CE278A}">
      <dsp:nvSpPr>
        <dsp:cNvPr id="0" name=""/>
        <dsp:cNvSpPr/>
      </dsp:nvSpPr>
      <dsp:spPr>
        <a:xfrm>
          <a:off x="2585396" y="3582377"/>
          <a:ext cx="1832213" cy="1832213"/>
        </a:xfrm>
        <a:prstGeom prst="ellipse">
          <a:avLst/>
        </a:prstGeom>
        <a:solidFill>
          <a:srgbClr val="AEE0E7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500" kern="1200" dirty="0"/>
            <a:t>…</a:t>
          </a:r>
        </a:p>
      </dsp:txBody>
      <dsp:txXfrm>
        <a:off x="2853717" y="3850698"/>
        <a:ext cx="1295571" cy="1295571"/>
      </dsp:txXfrm>
    </dsp:sp>
    <dsp:sp modelId="{AEE3922B-6ED4-437C-9BD2-35028F338014}">
      <dsp:nvSpPr>
        <dsp:cNvPr id="0" name=""/>
        <dsp:cNvSpPr/>
      </dsp:nvSpPr>
      <dsp:spPr>
        <a:xfrm rot="12565144">
          <a:off x="4275883" y="2638137"/>
          <a:ext cx="365953" cy="29619"/>
        </a:xfrm>
        <a:custGeom>
          <a:avLst/>
          <a:gdLst/>
          <a:ahLst/>
          <a:cxnLst/>
          <a:rect l="0" t="0" r="0" b="0"/>
          <a:pathLst>
            <a:path>
              <a:moveTo>
                <a:pt x="0" y="14809"/>
              </a:moveTo>
              <a:lnTo>
                <a:pt x="365953" y="14809"/>
              </a:lnTo>
            </a:path>
          </a:pathLst>
        </a:custGeom>
        <a:noFill/>
        <a:ln w="127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fr-FR" sz="500" kern="1200"/>
        </a:p>
      </dsp:txBody>
      <dsp:txXfrm rot="10800000">
        <a:off x="4449711" y="2643797"/>
        <a:ext cx="18297" cy="18297"/>
      </dsp:txXfrm>
    </dsp:sp>
    <dsp:sp modelId="{C1C11C58-CB55-46C4-8E25-0458B5CB769D}">
      <dsp:nvSpPr>
        <dsp:cNvPr id="0" name=""/>
        <dsp:cNvSpPr/>
      </dsp:nvSpPr>
      <dsp:spPr>
        <a:xfrm>
          <a:off x="2585396" y="1196976"/>
          <a:ext cx="1832213" cy="1832213"/>
        </a:xfrm>
        <a:prstGeom prst="ellipse">
          <a:avLst/>
        </a:prstGeom>
        <a:solidFill>
          <a:srgbClr val="AEE0E7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500" kern="1200" dirty="0"/>
            <a:t>…</a:t>
          </a:r>
        </a:p>
      </dsp:txBody>
      <dsp:txXfrm>
        <a:off x="2853717" y="1465297"/>
        <a:ext cx="1295571" cy="129557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media/image2.pn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D8A7CF7-5018-459D-AD17-072B7661FC2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2EE43A44-285D-4F47-B6AC-712FE8505B2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B0D2733-6638-4A83-81DF-30DA777C19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B5ABF5F-2082-4F10-9555-4530D54967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7D19A1E3-8DEF-461B-A20B-129CF0A9FD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60080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2CF18F5-A870-483B-A2AA-166642A2DA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2A35F9EC-2904-432B-8F13-0E90921D149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CE968C7-AF9B-4262-A026-6260B97AA0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EE28951-FE01-451B-9ED0-54DB4EDFC5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DA2B9FD0-57CE-450D-AF7F-3F4651AD6B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800701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49E1C29C-A626-402D-B4C4-3316CD582A1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060BCB7B-962D-4C3D-B95E-7D50F7174CC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041DC5CA-8D95-4443-AA0C-4A52CAFFBF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7F31A51-DD59-4321-9C53-5E66F62FEE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2E8FF0F-E355-43D6-B89A-3D627887DC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90373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D0EA2C4-32E4-4619-8C6E-7276CC9F2E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60569CDE-0F48-4B49-A550-E0CC147354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084D078-2192-4800-BBFB-2665A7D764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A020D76-236D-44FC-8DF4-4C3CCD5501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476AB3CE-8CBC-490C-80BF-4CE519E986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182399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80B585C-5A99-439C-99C8-F6B8A0FF33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3FCBB1C4-A42A-4A62-B1B1-AE7B5F315C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0F8C60C-38A7-496C-A84C-ECF8A2F036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8ABCEC9-C56C-425B-B5F2-EB46B17C8A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1F5224B-0A3C-4E2B-805B-F023EBA0E1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909139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2199938-C4F6-41BF-8573-80AE7237D4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3AAD68A7-84B7-4D61-907C-9B05E48A9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57066D4A-F9F7-4E98-8852-8AD8B2C405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140D07D-9D17-45DF-83C2-67025D5DD8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5BE795B4-DFB5-4BCB-BA56-61B6CF4F87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E6CD303C-910C-4644-BCE7-94A3FA1487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404366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993624A-7312-446A-8929-BE89F3FE20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5EE47912-690C-4F29-AD1C-CAB1B13904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F8A942E8-FE88-4E61-B79E-2021D56FB5C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91D88AFB-B350-4412-8538-89E2368385E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81924D00-6DB4-4499-92C7-C3F2C3DC23F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751AD8AD-7CAD-4BF0-9BC6-DBEAE83FAA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1E36D63F-AEE4-44D5-8C0E-B06C3F949C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9104432E-C888-4237-9A7E-7A99355F22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751024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9744E09-4533-4AF4-81B1-6374DD3F5E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B343CAD9-07D3-4CEF-9A7F-EECB7187CA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F5B62CF2-4D8A-4450-BACD-59D9F5825B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A3408973-7234-4688-9034-4928D063CF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576911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0D28A650-0AF8-4EE9-885E-7099647B37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FDFEE79C-53E6-48A0-B598-6C4B9D0D3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850409B0-6A99-4AE1-B046-BCE006F916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027051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331784A-625A-4766-8C8A-129F82D556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B48D90A-3BCA-4DAF-AEF1-343CB7C2F6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38FAFA7F-2EEA-4151-8255-BB36A39BB2D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B0FFC4A7-7D99-4237-91FB-CEEC0337E1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DFB97482-D3AC-4549-BF59-7BB267F562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67C5EF17-BE7B-4A6F-8A98-2B67023F4B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034783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D4CE5D9-489F-4806-9700-8402E3431F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1153A15A-2E49-463F-A85A-0FF637521E0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DCE76C0A-4077-41CD-90C2-A12624BA3D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2091334-92BC-4936-A9E8-35B9E72307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777DF857-89E7-4408-A205-046358E9D3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B19D3499-8381-4087-AF4D-3C7AD3AA23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240658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C94A0D7B-7516-4134-A780-9A5C62DA58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DE11AFC8-C16D-4ACC-ADE6-0BBA35F5B5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4596B21-8E38-43D0-9695-6439C5B2313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19A72E-7509-49C7-A3FA-FB15D82B4CFB}" type="datetimeFigureOut">
              <a:rPr lang="fr-FR" smtClean="0"/>
              <a:t>08/09/2022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C45F137-E294-455D-90F0-9F668D2A85A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F3883DAD-2CA3-45B6-B752-CC5E2D2FE30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2983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D267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B9E0EEC-9561-4F9F-AD1A-B641287C3BB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86144" y="1984571"/>
            <a:ext cx="9144000" cy="2888857"/>
          </a:xfrm>
          <a:noFill/>
        </p:spPr>
        <p:txBody>
          <a:bodyPr anchor="ctr" anchorCtr="0">
            <a:normAutofit/>
          </a:bodyPr>
          <a:lstStyle/>
          <a:p>
            <a:r>
              <a:rPr lang="fr-FR" sz="5400" b="1" dirty="0">
                <a:solidFill>
                  <a:srgbClr val="7030A0"/>
                </a:solidFill>
              </a:rPr>
              <a:t>Les indices du personnage mystère</a:t>
            </a:r>
            <a:endParaRPr lang="fr-FR" b="1" dirty="0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128E0CB4-F535-494A-88A1-DC2417ED8A3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5962033"/>
            <a:ext cx="9144000" cy="750536"/>
          </a:xfrm>
        </p:spPr>
        <p:txBody>
          <a:bodyPr>
            <a:normAutofit/>
          </a:bodyPr>
          <a:lstStyle/>
          <a:p>
            <a:r>
              <a:rPr lang="fr-FR" sz="4400" dirty="0">
                <a:solidFill>
                  <a:srgbClr val="002060"/>
                </a:solidFill>
              </a:rPr>
              <a:t>Indices</a:t>
            </a:r>
            <a:r>
              <a:rPr lang="fr-FR" sz="4400" dirty="0"/>
              <a:t> - semaine 4</a:t>
            </a: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E01DF116-582E-4194-9840-E885F43FEFE9}"/>
              </a:ext>
            </a:extLst>
          </p:cNvPr>
          <p:cNvSpPr txBox="1"/>
          <p:nvPr/>
        </p:nvSpPr>
        <p:spPr>
          <a:xfrm>
            <a:off x="8305800" y="6229866"/>
            <a:ext cx="36803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dirty="0"/>
              <a:t>Projet 1</a:t>
            </a:r>
          </a:p>
        </p:txBody>
      </p:sp>
      <p:pic>
        <p:nvPicPr>
          <p:cNvPr id="13" name="Image 12">
            <a:extLst>
              <a:ext uri="{FF2B5EF4-FFF2-40B4-BE49-F238E27FC236}">
                <a16:creationId xmlns:a16="http://schemas.microsoft.com/office/drawing/2014/main" id="{E55DCA4C-C16A-4B2C-A5B1-2DB97AF11D2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5845" y="6036734"/>
            <a:ext cx="2100195" cy="601134"/>
          </a:xfrm>
          <a:prstGeom prst="rect">
            <a:avLst/>
          </a:prstGeom>
        </p:spPr>
      </p:pic>
      <p:pic>
        <p:nvPicPr>
          <p:cNvPr id="7" name="Image 6">
            <a:extLst>
              <a:ext uri="{FF2B5EF4-FFF2-40B4-BE49-F238E27FC236}">
                <a16:creationId xmlns:a16="http://schemas.microsoft.com/office/drawing/2014/main" id="{F91BC3CB-B131-D0FA-9BB7-7940E76FEDDD}"/>
              </a:ext>
            </a:extLst>
          </p:cNvPr>
          <p:cNvPicPr>
            <a:picLocks noChangeAspect="1"/>
          </p:cNvPicPr>
          <p:nvPr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2823675" y="5956087"/>
            <a:ext cx="1062526" cy="6807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465155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ZoneTexte 4">
            <a:extLst>
              <a:ext uri="{FF2B5EF4-FFF2-40B4-BE49-F238E27FC236}">
                <a16:creationId xmlns:a16="http://schemas.microsoft.com/office/drawing/2014/main" id="{A730E1E7-82E6-4BC3-8449-28C1EEDB3A91}"/>
              </a:ext>
            </a:extLst>
          </p:cNvPr>
          <p:cNvSpPr txBox="1"/>
          <p:nvPr/>
        </p:nvSpPr>
        <p:spPr>
          <a:xfrm>
            <a:off x="8305800" y="6229866"/>
            <a:ext cx="36803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dirty="0"/>
              <a:t>Projet 1</a:t>
            </a:r>
          </a:p>
        </p:txBody>
      </p:sp>
      <p:pic>
        <p:nvPicPr>
          <p:cNvPr id="10" name="Image 9">
            <a:extLst>
              <a:ext uri="{FF2B5EF4-FFF2-40B4-BE49-F238E27FC236}">
                <a16:creationId xmlns:a16="http://schemas.microsoft.com/office/drawing/2014/main" id="{ED302241-8232-43AC-95BD-73F6CA6D523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6883"/>
            <a:ext cx="852621" cy="399099"/>
          </a:xfrm>
          <a:prstGeom prst="rect">
            <a:avLst/>
          </a:prstGeom>
        </p:spPr>
      </p:pic>
      <p:graphicFrame>
        <p:nvGraphicFramePr>
          <p:cNvPr id="7" name="Diagramme 6">
            <a:extLst>
              <a:ext uri="{FF2B5EF4-FFF2-40B4-BE49-F238E27FC236}">
                <a16:creationId xmlns:a16="http://schemas.microsoft.com/office/drawing/2014/main" id="{82EB821F-5BB3-515C-1C98-B603CE31028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96030827"/>
              </p:ext>
            </p:extLst>
          </p:nvPr>
        </p:nvGraphicFramePr>
        <p:xfrm>
          <a:off x="426310" y="123216"/>
          <a:ext cx="11134641" cy="661156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273379499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112</TotalTime>
  <Words>28</Words>
  <Application>Microsoft Office PowerPoint</Application>
  <PresentationFormat>Grand écran</PresentationFormat>
  <Paragraphs>11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Thème Office</vt:lpstr>
      <vt:lpstr>Les indices du personnage mystère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Activité d’oral</dc:title>
  <dc:creator>MHF</dc:creator>
  <cp:lastModifiedBy>MH</cp:lastModifiedBy>
  <cp:revision>33</cp:revision>
  <dcterms:created xsi:type="dcterms:W3CDTF">2021-07-17T07:25:24Z</dcterms:created>
  <dcterms:modified xsi:type="dcterms:W3CDTF">2022-09-07T22:40:55Z</dcterms:modified>
</cp:coreProperties>
</file>

<file path=docProps/thumbnail.jpeg>
</file>