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0E7"/>
    <a:srgbClr val="00ABBC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89880-F710-47DE-B519-B0F66E7ECA28}" type="doc">
      <dgm:prSet loTypeId="urn:microsoft.com/office/officeart/2005/8/layout/radial1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767A712A-64C8-47BD-9447-5B5E12890F3B}">
      <dgm:prSet phldrT="[Texte]"/>
      <dgm:spPr>
        <a:solidFill>
          <a:srgbClr val="00ABBC"/>
        </a:solidFill>
        <a:ln>
          <a:noFill/>
        </a:ln>
      </dgm:spPr>
      <dgm:t>
        <a:bodyPr lIns="0" tIns="0" rIns="0" bIns="0"/>
        <a:lstStyle/>
        <a:p>
          <a:r>
            <a:rPr lang="fr-FR" dirty="0">
              <a:solidFill>
                <a:schemeClr val="bg1"/>
              </a:solidFill>
            </a:rPr>
            <a:t>Les personnages « mystère »</a:t>
          </a:r>
        </a:p>
      </dgm:t>
    </dgm:pt>
    <dgm:pt modelId="{ECEBD17F-593F-439B-9C3A-5776BF6D2802}" type="parTrans" cxnId="{955081D8-7B50-4D5D-B6AC-A8B7C23DD641}">
      <dgm:prSet/>
      <dgm:spPr/>
      <dgm:t>
        <a:bodyPr/>
        <a:lstStyle/>
        <a:p>
          <a:endParaRPr lang="fr-FR"/>
        </a:p>
      </dgm:t>
    </dgm:pt>
    <dgm:pt modelId="{41F6AEB2-FD05-4449-A6B2-A9E50849E2AC}" type="sibTrans" cxnId="{955081D8-7B50-4D5D-B6AC-A8B7C23DD641}">
      <dgm:prSet/>
      <dgm:spPr/>
      <dgm:t>
        <a:bodyPr/>
        <a:lstStyle/>
        <a:p>
          <a:endParaRPr lang="fr-FR"/>
        </a:p>
      </dgm:t>
    </dgm:pt>
    <dgm:pt modelId="{3F95C75F-8C39-435A-AD8D-9FF21C73ADC6}">
      <dgm:prSet phldrT="[Texte]"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Il s’agit peut-être de …</a:t>
          </a:r>
        </a:p>
      </dgm:t>
    </dgm:pt>
    <dgm:pt modelId="{98DF960A-E101-4B22-9F81-69DC5127973B}" type="parTrans" cxnId="{22AB33D2-FCBF-4D35-B776-5EB519EC423C}">
      <dgm:prSet/>
      <dgm:spPr/>
      <dgm:t>
        <a:bodyPr/>
        <a:lstStyle/>
        <a:p>
          <a:endParaRPr lang="fr-FR"/>
        </a:p>
      </dgm:t>
    </dgm:pt>
    <dgm:pt modelId="{B6BA7099-1C19-4DD8-A46F-8FA248999487}" type="sibTrans" cxnId="{22AB33D2-FCBF-4D35-B776-5EB519EC423C}">
      <dgm:prSet/>
      <dgm:spPr/>
      <dgm:t>
        <a:bodyPr/>
        <a:lstStyle/>
        <a:p>
          <a:endParaRPr lang="fr-FR"/>
        </a:p>
      </dgm:t>
    </dgm:pt>
    <dgm:pt modelId="{8614DCAC-A022-42C9-84D8-8633885FA45A}">
      <dgm:prSet phldrT="[Texte]"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…</a:t>
          </a:r>
        </a:p>
      </dgm:t>
    </dgm:pt>
    <dgm:pt modelId="{7B71CE26-79BF-414D-8684-F9CD334C53DE}" type="parTrans" cxnId="{D4D20A69-2E0A-4A42-9904-75C95BD32F0B}">
      <dgm:prSet/>
      <dgm:spPr/>
      <dgm:t>
        <a:bodyPr/>
        <a:lstStyle/>
        <a:p>
          <a:endParaRPr lang="fr-FR"/>
        </a:p>
      </dgm:t>
    </dgm:pt>
    <dgm:pt modelId="{8E56F41E-97FE-493C-AF66-A71CB4BFDDC1}" type="sibTrans" cxnId="{D4D20A69-2E0A-4A42-9904-75C95BD32F0B}">
      <dgm:prSet/>
      <dgm:spPr/>
      <dgm:t>
        <a:bodyPr/>
        <a:lstStyle/>
        <a:p>
          <a:endParaRPr lang="fr-FR"/>
        </a:p>
      </dgm:t>
    </dgm:pt>
    <dgm:pt modelId="{9D6F8B90-C99E-4952-9FA5-693412689129}">
      <dgm:prSet phldrT="[Texte]"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…</a:t>
          </a:r>
        </a:p>
      </dgm:t>
    </dgm:pt>
    <dgm:pt modelId="{369C2F78-7B08-4C28-B06C-5F2390CA4A80}" type="parTrans" cxnId="{8B5B84E6-1B85-4F9D-AA4C-24F6F3D5A035}">
      <dgm:prSet/>
      <dgm:spPr/>
      <dgm:t>
        <a:bodyPr/>
        <a:lstStyle/>
        <a:p>
          <a:endParaRPr lang="fr-FR"/>
        </a:p>
      </dgm:t>
    </dgm:pt>
    <dgm:pt modelId="{900EBA97-A47E-489D-AC58-913FAFC8C2A3}" type="sibTrans" cxnId="{8B5B84E6-1B85-4F9D-AA4C-24F6F3D5A035}">
      <dgm:prSet/>
      <dgm:spPr/>
      <dgm:t>
        <a:bodyPr/>
        <a:lstStyle/>
        <a:p>
          <a:endParaRPr lang="fr-FR"/>
        </a:p>
      </dgm:t>
    </dgm:pt>
    <dgm:pt modelId="{81CC08EE-D365-4EF2-90C3-58D65F94F384}">
      <dgm:prSet phldrT="[Texte]"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…</a:t>
          </a:r>
        </a:p>
      </dgm:t>
    </dgm:pt>
    <dgm:pt modelId="{745C9688-5FC6-42E0-95EC-1CF41227B77E}" type="parTrans" cxnId="{B686CE2F-B239-4696-8863-BB6F6E1F5CAC}">
      <dgm:prSet/>
      <dgm:spPr/>
      <dgm:t>
        <a:bodyPr/>
        <a:lstStyle/>
        <a:p>
          <a:endParaRPr lang="fr-FR"/>
        </a:p>
      </dgm:t>
    </dgm:pt>
    <dgm:pt modelId="{4BA71C9C-07AA-47B2-9B0E-0E1574E7F952}" type="sibTrans" cxnId="{B686CE2F-B239-4696-8863-BB6F6E1F5CAC}">
      <dgm:prSet/>
      <dgm:spPr/>
      <dgm:t>
        <a:bodyPr/>
        <a:lstStyle/>
        <a:p>
          <a:endParaRPr lang="fr-FR"/>
        </a:p>
      </dgm:t>
    </dgm:pt>
    <dgm:pt modelId="{F4383F7D-43D9-4450-B5BD-661C650A6947}">
      <dgm:prSet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…</a:t>
          </a:r>
        </a:p>
      </dgm:t>
    </dgm:pt>
    <dgm:pt modelId="{A6265B0A-B87D-49E8-8A0F-EB24057C7948}" type="parTrans" cxnId="{FEA52417-DF93-4447-81F9-E20ACD1B4F32}">
      <dgm:prSet/>
      <dgm:spPr/>
      <dgm:t>
        <a:bodyPr/>
        <a:lstStyle/>
        <a:p>
          <a:endParaRPr lang="fr-FR"/>
        </a:p>
      </dgm:t>
    </dgm:pt>
    <dgm:pt modelId="{5B719CE0-65F3-4B6B-930A-A7E51E491E01}" type="sibTrans" cxnId="{FEA52417-DF93-4447-81F9-E20ACD1B4F32}">
      <dgm:prSet/>
      <dgm:spPr/>
      <dgm:t>
        <a:bodyPr/>
        <a:lstStyle/>
        <a:p>
          <a:endParaRPr lang="fr-FR"/>
        </a:p>
      </dgm:t>
    </dgm:pt>
    <dgm:pt modelId="{BB955518-981C-4B7F-B1E5-29FC1867F653}">
      <dgm:prSet/>
      <dgm:spPr>
        <a:solidFill>
          <a:srgbClr val="AEE0E7"/>
        </a:solidFill>
        <a:ln>
          <a:noFill/>
        </a:ln>
      </dgm:spPr>
      <dgm:t>
        <a:bodyPr/>
        <a:lstStyle/>
        <a:p>
          <a:r>
            <a:rPr lang="fr-FR" dirty="0"/>
            <a:t>…</a:t>
          </a:r>
        </a:p>
      </dgm:t>
    </dgm:pt>
    <dgm:pt modelId="{B396DAE3-9305-4CC2-A2CF-D6C4BC021AF2}" type="parTrans" cxnId="{97A97080-0E57-464C-96F0-B890E912833C}">
      <dgm:prSet/>
      <dgm:spPr/>
      <dgm:t>
        <a:bodyPr/>
        <a:lstStyle/>
        <a:p>
          <a:endParaRPr lang="fr-FR"/>
        </a:p>
      </dgm:t>
    </dgm:pt>
    <dgm:pt modelId="{60EF3D55-EDE2-46F5-A927-9D80B54F50B7}" type="sibTrans" cxnId="{97A97080-0E57-464C-96F0-B890E912833C}">
      <dgm:prSet/>
      <dgm:spPr/>
      <dgm:t>
        <a:bodyPr/>
        <a:lstStyle/>
        <a:p>
          <a:endParaRPr lang="fr-FR"/>
        </a:p>
      </dgm:t>
    </dgm:pt>
    <dgm:pt modelId="{E468335F-8EDB-4E32-84E2-058640FBCB42}" type="pres">
      <dgm:prSet presAssocID="{33E89880-F710-47DE-B519-B0F66E7ECA2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10C9651-6BEE-4E2B-B045-0B42F83A9452}" type="pres">
      <dgm:prSet presAssocID="{767A712A-64C8-47BD-9447-5B5E12890F3B}" presName="centerShape" presStyleLbl="node0" presStyleIdx="0" presStyleCnt="1" custScaleX="118698" custScaleY="119693" custLinFactNeighborY="-582"/>
      <dgm:spPr/>
    </dgm:pt>
    <dgm:pt modelId="{F4BEA7C8-519F-494F-ABBA-DA436A24F11F}" type="pres">
      <dgm:prSet presAssocID="{98DF960A-E101-4B22-9F81-69DC5127973B}" presName="Name9" presStyleLbl="parChTrans1D2" presStyleIdx="0" presStyleCnt="6"/>
      <dgm:spPr/>
    </dgm:pt>
    <dgm:pt modelId="{F87BF6B6-9C5E-45B8-9A60-DA320DFBB9AD}" type="pres">
      <dgm:prSet presAssocID="{98DF960A-E101-4B22-9F81-69DC5127973B}" presName="connTx" presStyleLbl="parChTrans1D2" presStyleIdx="0" presStyleCnt="6"/>
      <dgm:spPr/>
    </dgm:pt>
    <dgm:pt modelId="{F03F1E35-D85B-4D56-A400-6997B014099D}" type="pres">
      <dgm:prSet presAssocID="{3F95C75F-8C39-435A-AD8D-9FF21C73ADC6}" presName="node" presStyleLbl="node1" presStyleIdx="0" presStyleCnt="6">
        <dgm:presLayoutVars>
          <dgm:bulletEnabled val="1"/>
        </dgm:presLayoutVars>
      </dgm:prSet>
      <dgm:spPr/>
    </dgm:pt>
    <dgm:pt modelId="{470CC38E-D755-4036-97E1-AFFD27078DBF}" type="pres">
      <dgm:prSet presAssocID="{7B71CE26-79BF-414D-8684-F9CD334C53DE}" presName="Name9" presStyleLbl="parChTrans1D2" presStyleIdx="1" presStyleCnt="6"/>
      <dgm:spPr/>
    </dgm:pt>
    <dgm:pt modelId="{C4087154-5926-4D49-A020-E0251FB1FECD}" type="pres">
      <dgm:prSet presAssocID="{7B71CE26-79BF-414D-8684-F9CD334C53DE}" presName="connTx" presStyleLbl="parChTrans1D2" presStyleIdx="1" presStyleCnt="6"/>
      <dgm:spPr/>
    </dgm:pt>
    <dgm:pt modelId="{C3F6A379-B7E8-49AB-A36E-439D00DB2380}" type="pres">
      <dgm:prSet presAssocID="{8614DCAC-A022-42C9-84D8-8633885FA45A}" presName="node" presStyleLbl="node1" presStyleIdx="1" presStyleCnt="6">
        <dgm:presLayoutVars>
          <dgm:bulletEnabled val="1"/>
        </dgm:presLayoutVars>
      </dgm:prSet>
      <dgm:spPr/>
    </dgm:pt>
    <dgm:pt modelId="{20B26BBB-7719-4FAF-9CF0-EF096F09C828}" type="pres">
      <dgm:prSet presAssocID="{369C2F78-7B08-4C28-B06C-5F2390CA4A80}" presName="Name9" presStyleLbl="parChTrans1D2" presStyleIdx="2" presStyleCnt="6"/>
      <dgm:spPr/>
    </dgm:pt>
    <dgm:pt modelId="{E778ACCB-3B57-4783-89D2-652D8495A6D0}" type="pres">
      <dgm:prSet presAssocID="{369C2F78-7B08-4C28-B06C-5F2390CA4A80}" presName="connTx" presStyleLbl="parChTrans1D2" presStyleIdx="2" presStyleCnt="6"/>
      <dgm:spPr/>
    </dgm:pt>
    <dgm:pt modelId="{FD3DAE18-B546-46CA-9D1B-0F2F68052F77}" type="pres">
      <dgm:prSet presAssocID="{9D6F8B90-C99E-4952-9FA5-693412689129}" presName="node" presStyleLbl="node1" presStyleIdx="2" presStyleCnt="6">
        <dgm:presLayoutVars>
          <dgm:bulletEnabled val="1"/>
        </dgm:presLayoutVars>
      </dgm:prSet>
      <dgm:spPr/>
    </dgm:pt>
    <dgm:pt modelId="{F72EEABB-DC5A-4FC9-8CC5-9F4EB0DDC9AF}" type="pres">
      <dgm:prSet presAssocID="{745C9688-5FC6-42E0-95EC-1CF41227B77E}" presName="Name9" presStyleLbl="parChTrans1D2" presStyleIdx="3" presStyleCnt="6"/>
      <dgm:spPr/>
    </dgm:pt>
    <dgm:pt modelId="{FD44374A-7B85-4E9A-8159-38899B119924}" type="pres">
      <dgm:prSet presAssocID="{745C9688-5FC6-42E0-95EC-1CF41227B77E}" presName="connTx" presStyleLbl="parChTrans1D2" presStyleIdx="3" presStyleCnt="6"/>
      <dgm:spPr/>
    </dgm:pt>
    <dgm:pt modelId="{F386B35C-4670-4FCE-8E80-1DB257538D08}" type="pres">
      <dgm:prSet presAssocID="{81CC08EE-D365-4EF2-90C3-58D65F94F384}" presName="node" presStyleLbl="node1" presStyleIdx="3" presStyleCnt="6">
        <dgm:presLayoutVars>
          <dgm:bulletEnabled val="1"/>
        </dgm:presLayoutVars>
      </dgm:prSet>
      <dgm:spPr/>
    </dgm:pt>
    <dgm:pt modelId="{400EE12B-91F9-4A55-A42F-003CD48335E0}" type="pres">
      <dgm:prSet presAssocID="{A6265B0A-B87D-49E8-8A0F-EB24057C7948}" presName="Name9" presStyleLbl="parChTrans1D2" presStyleIdx="4" presStyleCnt="6"/>
      <dgm:spPr/>
    </dgm:pt>
    <dgm:pt modelId="{F4DE2C59-EDCA-40E7-8CC0-020C03F60BC1}" type="pres">
      <dgm:prSet presAssocID="{A6265B0A-B87D-49E8-8A0F-EB24057C7948}" presName="connTx" presStyleLbl="parChTrans1D2" presStyleIdx="4" presStyleCnt="6"/>
      <dgm:spPr/>
    </dgm:pt>
    <dgm:pt modelId="{97E8CB87-E972-4916-964A-4EAF14CE278A}" type="pres">
      <dgm:prSet presAssocID="{F4383F7D-43D9-4450-B5BD-661C650A6947}" presName="node" presStyleLbl="node1" presStyleIdx="4" presStyleCnt="6">
        <dgm:presLayoutVars>
          <dgm:bulletEnabled val="1"/>
        </dgm:presLayoutVars>
      </dgm:prSet>
      <dgm:spPr/>
    </dgm:pt>
    <dgm:pt modelId="{AEE3922B-6ED4-437C-9BD2-35028F338014}" type="pres">
      <dgm:prSet presAssocID="{B396DAE3-9305-4CC2-A2CF-D6C4BC021AF2}" presName="Name9" presStyleLbl="parChTrans1D2" presStyleIdx="5" presStyleCnt="6"/>
      <dgm:spPr/>
    </dgm:pt>
    <dgm:pt modelId="{EAF9F5E9-B708-47AA-A90F-86B1B435B727}" type="pres">
      <dgm:prSet presAssocID="{B396DAE3-9305-4CC2-A2CF-D6C4BC021AF2}" presName="connTx" presStyleLbl="parChTrans1D2" presStyleIdx="5" presStyleCnt="6"/>
      <dgm:spPr/>
    </dgm:pt>
    <dgm:pt modelId="{C1C11C58-CB55-46C4-8E25-0458B5CB769D}" type="pres">
      <dgm:prSet presAssocID="{BB955518-981C-4B7F-B1E5-29FC1867F653}" presName="node" presStyleLbl="node1" presStyleIdx="5" presStyleCnt="6">
        <dgm:presLayoutVars>
          <dgm:bulletEnabled val="1"/>
        </dgm:presLayoutVars>
      </dgm:prSet>
      <dgm:spPr/>
    </dgm:pt>
  </dgm:ptLst>
  <dgm:cxnLst>
    <dgm:cxn modelId="{F3B16303-20D0-4DCB-A435-26333F9DED46}" type="presOf" srcId="{81CC08EE-D365-4EF2-90C3-58D65F94F384}" destId="{F386B35C-4670-4FCE-8E80-1DB257538D08}" srcOrd="0" destOrd="0" presId="urn:microsoft.com/office/officeart/2005/8/layout/radial1"/>
    <dgm:cxn modelId="{32E28F0F-3567-457B-B7A7-119D1EA8555E}" type="presOf" srcId="{98DF960A-E101-4B22-9F81-69DC5127973B}" destId="{F4BEA7C8-519F-494F-ABBA-DA436A24F11F}" srcOrd="0" destOrd="0" presId="urn:microsoft.com/office/officeart/2005/8/layout/radial1"/>
    <dgm:cxn modelId="{6005960F-809C-49B4-AE16-B98A1D39E9EA}" type="presOf" srcId="{767A712A-64C8-47BD-9447-5B5E12890F3B}" destId="{810C9651-6BEE-4E2B-B045-0B42F83A9452}" srcOrd="0" destOrd="0" presId="urn:microsoft.com/office/officeart/2005/8/layout/radial1"/>
    <dgm:cxn modelId="{FEA52417-DF93-4447-81F9-E20ACD1B4F32}" srcId="{767A712A-64C8-47BD-9447-5B5E12890F3B}" destId="{F4383F7D-43D9-4450-B5BD-661C650A6947}" srcOrd="4" destOrd="0" parTransId="{A6265B0A-B87D-49E8-8A0F-EB24057C7948}" sibTransId="{5B719CE0-65F3-4B6B-930A-A7E51E491E01}"/>
    <dgm:cxn modelId="{C8C68522-914F-4188-90C2-30475863738C}" type="presOf" srcId="{3F95C75F-8C39-435A-AD8D-9FF21C73ADC6}" destId="{F03F1E35-D85B-4D56-A400-6997B014099D}" srcOrd="0" destOrd="0" presId="urn:microsoft.com/office/officeart/2005/8/layout/radial1"/>
    <dgm:cxn modelId="{FDCF3F2C-7C49-4B8B-8AF7-4C2D19FA94FC}" type="presOf" srcId="{8614DCAC-A022-42C9-84D8-8633885FA45A}" destId="{C3F6A379-B7E8-49AB-A36E-439D00DB2380}" srcOrd="0" destOrd="0" presId="urn:microsoft.com/office/officeart/2005/8/layout/radial1"/>
    <dgm:cxn modelId="{B686CE2F-B239-4696-8863-BB6F6E1F5CAC}" srcId="{767A712A-64C8-47BD-9447-5B5E12890F3B}" destId="{81CC08EE-D365-4EF2-90C3-58D65F94F384}" srcOrd="3" destOrd="0" parTransId="{745C9688-5FC6-42E0-95EC-1CF41227B77E}" sibTransId="{4BA71C9C-07AA-47B2-9B0E-0E1574E7F952}"/>
    <dgm:cxn modelId="{71574943-763E-4C47-A600-BFB1D5AB0A67}" type="presOf" srcId="{369C2F78-7B08-4C28-B06C-5F2390CA4A80}" destId="{E778ACCB-3B57-4783-89D2-652D8495A6D0}" srcOrd="1" destOrd="0" presId="urn:microsoft.com/office/officeart/2005/8/layout/radial1"/>
    <dgm:cxn modelId="{30A48948-49A4-4DBA-9FAB-903EAF5DBF63}" type="presOf" srcId="{A6265B0A-B87D-49E8-8A0F-EB24057C7948}" destId="{400EE12B-91F9-4A55-A42F-003CD48335E0}" srcOrd="0" destOrd="0" presId="urn:microsoft.com/office/officeart/2005/8/layout/radial1"/>
    <dgm:cxn modelId="{D4D20A69-2E0A-4A42-9904-75C95BD32F0B}" srcId="{767A712A-64C8-47BD-9447-5B5E12890F3B}" destId="{8614DCAC-A022-42C9-84D8-8633885FA45A}" srcOrd="1" destOrd="0" parTransId="{7B71CE26-79BF-414D-8684-F9CD334C53DE}" sibTransId="{8E56F41E-97FE-493C-AF66-A71CB4BFDDC1}"/>
    <dgm:cxn modelId="{FC1AA250-0ED8-4300-A344-BC67A9FF9838}" type="presOf" srcId="{9D6F8B90-C99E-4952-9FA5-693412689129}" destId="{FD3DAE18-B546-46CA-9D1B-0F2F68052F77}" srcOrd="0" destOrd="0" presId="urn:microsoft.com/office/officeart/2005/8/layout/radial1"/>
    <dgm:cxn modelId="{07AD667A-0EF5-4D1E-A9BF-E53836EE184A}" type="presOf" srcId="{A6265B0A-B87D-49E8-8A0F-EB24057C7948}" destId="{F4DE2C59-EDCA-40E7-8CC0-020C03F60BC1}" srcOrd="1" destOrd="0" presId="urn:microsoft.com/office/officeart/2005/8/layout/radial1"/>
    <dgm:cxn modelId="{97A97080-0E57-464C-96F0-B890E912833C}" srcId="{767A712A-64C8-47BD-9447-5B5E12890F3B}" destId="{BB955518-981C-4B7F-B1E5-29FC1867F653}" srcOrd="5" destOrd="0" parTransId="{B396DAE3-9305-4CC2-A2CF-D6C4BC021AF2}" sibTransId="{60EF3D55-EDE2-46F5-A927-9D80B54F50B7}"/>
    <dgm:cxn modelId="{589314B2-A45D-4CD8-A72D-4FAD5AD4719D}" type="presOf" srcId="{B396DAE3-9305-4CC2-A2CF-D6C4BC021AF2}" destId="{AEE3922B-6ED4-437C-9BD2-35028F338014}" srcOrd="0" destOrd="0" presId="urn:microsoft.com/office/officeart/2005/8/layout/radial1"/>
    <dgm:cxn modelId="{FA41C0B6-2C5F-4B48-B484-646FB79B715E}" type="presOf" srcId="{7B71CE26-79BF-414D-8684-F9CD334C53DE}" destId="{470CC38E-D755-4036-97E1-AFFD27078DBF}" srcOrd="0" destOrd="0" presId="urn:microsoft.com/office/officeart/2005/8/layout/radial1"/>
    <dgm:cxn modelId="{A53700C3-D104-4635-8220-24517431176E}" type="presOf" srcId="{98DF960A-E101-4B22-9F81-69DC5127973B}" destId="{F87BF6B6-9C5E-45B8-9A60-DA320DFBB9AD}" srcOrd="1" destOrd="0" presId="urn:microsoft.com/office/officeart/2005/8/layout/radial1"/>
    <dgm:cxn modelId="{3C9B38CF-BACD-429A-9FCA-9A91BC0E6F28}" type="presOf" srcId="{B396DAE3-9305-4CC2-A2CF-D6C4BC021AF2}" destId="{EAF9F5E9-B708-47AA-A90F-86B1B435B727}" srcOrd="1" destOrd="0" presId="urn:microsoft.com/office/officeart/2005/8/layout/radial1"/>
    <dgm:cxn modelId="{22AB33D2-FCBF-4D35-B776-5EB519EC423C}" srcId="{767A712A-64C8-47BD-9447-5B5E12890F3B}" destId="{3F95C75F-8C39-435A-AD8D-9FF21C73ADC6}" srcOrd="0" destOrd="0" parTransId="{98DF960A-E101-4B22-9F81-69DC5127973B}" sibTransId="{B6BA7099-1C19-4DD8-A46F-8FA248999487}"/>
    <dgm:cxn modelId="{955081D8-7B50-4D5D-B6AC-A8B7C23DD641}" srcId="{33E89880-F710-47DE-B519-B0F66E7ECA28}" destId="{767A712A-64C8-47BD-9447-5B5E12890F3B}" srcOrd="0" destOrd="0" parTransId="{ECEBD17F-593F-439B-9C3A-5776BF6D2802}" sibTransId="{41F6AEB2-FD05-4449-A6B2-A9E50849E2AC}"/>
    <dgm:cxn modelId="{85B515DE-03B6-46E9-B72C-52FCBC4E4371}" type="presOf" srcId="{33E89880-F710-47DE-B519-B0F66E7ECA28}" destId="{E468335F-8EDB-4E32-84E2-058640FBCB42}" srcOrd="0" destOrd="0" presId="urn:microsoft.com/office/officeart/2005/8/layout/radial1"/>
    <dgm:cxn modelId="{820893E0-161D-4FE9-BF40-78F47C30D144}" type="presOf" srcId="{F4383F7D-43D9-4450-B5BD-661C650A6947}" destId="{97E8CB87-E972-4916-964A-4EAF14CE278A}" srcOrd="0" destOrd="0" presId="urn:microsoft.com/office/officeart/2005/8/layout/radial1"/>
    <dgm:cxn modelId="{244D28E2-EBAE-470E-9089-EE7789E59A33}" type="presOf" srcId="{7B71CE26-79BF-414D-8684-F9CD334C53DE}" destId="{C4087154-5926-4D49-A020-E0251FB1FECD}" srcOrd="1" destOrd="0" presId="urn:microsoft.com/office/officeart/2005/8/layout/radial1"/>
    <dgm:cxn modelId="{D41546E3-8C0F-4F94-80E0-362D71B78696}" type="presOf" srcId="{369C2F78-7B08-4C28-B06C-5F2390CA4A80}" destId="{20B26BBB-7719-4FAF-9CF0-EF096F09C828}" srcOrd="0" destOrd="0" presId="urn:microsoft.com/office/officeart/2005/8/layout/radial1"/>
    <dgm:cxn modelId="{7B5519E5-C604-4CD7-8FC4-1821ED501A1E}" type="presOf" srcId="{BB955518-981C-4B7F-B1E5-29FC1867F653}" destId="{C1C11C58-CB55-46C4-8E25-0458B5CB769D}" srcOrd="0" destOrd="0" presId="urn:microsoft.com/office/officeart/2005/8/layout/radial1"/>
    <dgm:cxn modelId="{8B5B84E6-1B85-4F9D-AA4C-24F6F3D5A035}" srcId="{767A712A-64C8-47BD-9447-5B5E12890F3B}" destId="{9D6F8B90-C99E-4952-9FA5-693412689129}" srcOrd="2" destOrd="0" parTransId="{369C2F78-7B08-4C28-B06C-5F2390CA4A80}" sibTransId="{900EBA97-A47E-489D-AC58-913FAFC8C2A3}"/>
    <dgm:cxn modelId="{53DBF5E6-0CDF-453C-8140-C259287558D1}" type="presOf" srcId="{745C9688-5FC6-42E0-95EC-1CF41227B77E}" destId="{FD44374A-7B85-4E9A-8159-38899B119924}" srcOrd="1" destOrd="0" presId="urn:microsoft.com/office/officeart/2005/8/layout/radial1"/>
    <dgm:cxn modelId="{049CD1FD-1537-4BD6-ADE4-E00BC8458440}" type="presOf" srcId="{745C9688-5FC6-42E0-95EC-1CF41227B77E}" destId="{F72EEABB-DC5A-4FC9-8CC5-9F4EB0DDC9AF}" srcOrd="0" destOrd="0" presId="urn:microsoft.com/office/officeart/2005/8/layout/radial1"/>
    <dgm:cxn modelId="{A06FCF57-167A-4326-8C5E-5CF9D937D2ED}" type="presParOf" srcId="{E468335F-8EDB-4E32-84E2-058640FBCB42}" destId="{810C9651-6BEE-4E2B-B045-0B42F83A9452}" srcOrd="0" destOrd="0" presId="urn:microsoft.com/office/officeart/2005/8/layout/radial1"/>
    <dgm:cxn modelId="{E1FE3FEF-21CC-4813-9F06-A4FC7E987E44}" type="presParOf" srcId="{E468335F-8EDB-4E32-84E2-058640FBCB42}" destId="{F4BEA7C8-519F-494F-ABBA-DA436A24F11F}" srcOrd="1" destOrd="0" presId="urn:microsoft.com/office/officeart/2005/8/layout/radial1"/>
    <dgm:cxn modelId="{ACCC9E8B-958E-4207-A23B-32B343DD1F51}" type="presParOf" srcId="{F4BEA7C8-519F-494F-ABBA-DA436A24F11F}" destId="{F87BF6B6-9C5E-45B8-9A60-DA320DFBB9AD}" srcOrd="0" destOrd="0" presId="urn:microsoft.com/office/officeart/2005/8/layout/radial1"/>
    <dgm:cxn modelId="{0C6C3059-F855-4663-8828-2503FED109BD}" type="presParOf" srcId="{E468335F-8EDB-4E32-84E2-058640FBCB42}" destId="{F03F1E35-D85B-4D56-A400-6997B014099D}" srcOrd="2" destOrd="0" presId="urn:microsoft.com/office/officeart/2005/8/layout/radial1"/>
    <dgm:cxn modelId="{6131F8D9-482C-494A-A48E-96E42838BABC}" type="presParOf" srcId="{E468335F-8EDB-4E32-84E2-058640FBCB42}" destId="{470CC38E-D755-4036-97E1-AFFD27078DBF}" srcOrd="3" destOrd="0" presId="urn:microsoft.com/office/officeart/2005/8/layout/radial1"/>
    <dgm:cxn modelId="{3BDC096A-A893-4974-8593-449278AB1E6A}" type="presParOf" srcId="{470CC38E-D755-4036-97E1-AFFD27078DBF}" destId="{C4087154-5926-4D49-A020-E0251FB1FECD}" srcOrd="0" destOrd="0" presId="urn:microsoft.com/office/officeart/2005/8/layout/radial1"/>
    <dgm:cxn modelId="{6412B936-094D-48A4-B0B1-8C790E4AF57E}" type="presParOf" srcId="{E468335F-8EDB-4E32-84E2-058640FBCB42}" destId="{C3F6A379-B7E8-49AB-A36E-439D00DB2380}" srcOrd="4" destOrd="0" presId="urn:microsoft.com/office/officeart/2005/8/layout/radial1"/>
    <dgm:cxn modelId="{5E273F1A-68B8-4487-8A4E-942B026D48F0}" type="presParOf" srcId="{E468335F-8EDB-4E32-84E2-058640FBCB42}" destId="{20B26BBB-7719-4FAF-9CF0-EF096F09C828}" srcOrd="5" destOrd="0" presId="urn:microsoft.com/office/officeart/2005/8/layout/radial1"/>
    <dgm:cxn modelId="{111CE66B-309D-4353-AA9C-72B9536ACB7E}" type="presParOf" srcId="{20B26BBB-7719-4FAF-9CF0-EF096F09C828}" destId="{E778ACCB-3B57-4783-89D2-652D8495A6D0}" srcOrd="0" destOrd="0" presId="urn:microsoft.com/office/officeart/2005/8/layout/radial1"/>
    <dgm:cxn modelId="{88D7AE7C-4EA8-4F61-BDE4-5ECA41BD9308}" type="presParOf" srcId="{E468335F-8EDB-4E32-84E2-058640FBCB42}" destId="{FD3DAE18-B546-46CA-9D1B-0F2F68052F77}" srcOrd="6" destOrd="0" presId="urn:microsoft.com/office/officeart/2005/8/layout/radial1"/>
    <dgm:cxn modelId="{CED7391A-F4F6-46D1-8593-11B4D1373DE0}" type="presParOf" srcId="{E468335F-8EDB-4E32-84E2-058640FBCB42}" destId="{F72EEABB-DC5A-4FC9-8CC5-9F4EB0DDC9AF}" srcOrd="7" destOrd="0" presId="urn:microsoft.com/office/officeart/2005/8/layout/radial1"/>
    <dgm:cxn modelId="{8D3D3DF4-450C-4755-973E-5C92D023230B}" type="presParOf" srcId="{F72EEABB-DC5A-4FC9-8CC5-9F4EB0DDC9AF}" destId="{FD44374A-7B85-4E9A-8159-38899B119924}" srcOrd="0" destOrd="0" presId="urn:microsoft.com/office/officeart/2005/8/layout/radial1"/>
    <dgm:cxn modelId="{BF263FC9-C186-4D20-AB6A-FC279EE29E48}" type="presParOf" srcId="{E468335F-8EDB-4E32-84E2-058640FBCB42}" destId="{F386B35C-4670-4FCE-8E80-1DB257538D08}" srcOrd="8" destOrd="0" presId="urn:microsoft.com/office/officeart/2005/8/layout/radial1"/>
    <dgm:cxn modelId="{E866217A-DC26-4C85-A943-A3AD3E9BFDC8}" type="presParOf" srcId="{E468335F-8EDB-4E32-84E2-058640FBCB42}" destId="{400EE12B-91F9-4A55-A42F-003CD48335E0}" srcOrd="9" destOrd="0" presId="urn:microsoft.com/office/officeart/2005/8/layout/radial1"/>
    <dgm:cxn modelId="{044AB79C-1696-4A95-82E5-487DFCBE2C17}" type="presParOf" srcId="{400EE12B-91F9-4A55-A42F-003CD48335E0}" destId="{F4DE2C59-EDCA-40E7-8CC0-020C03F60BC1}" srcOrd="0" destOrd="0" presId="urn:microsoft.com/office/officeart/2005/8/layout/radial1"/>
    <dgm:cxn modelId="{5B16C4D1-E3BD-41EF-A674-037AB8A720DE}" type="presParOf" srcId="{E468335F-8EDB-4E32-84E2-058640FBCB42}" destId="{97E8CB87-E972-4916-964A-4EAF14CE278A}" srcOrd="10" destOrd="0" presId="urn:microsoft.com/office/officeart/2005/8/layout/radial1"/>
    <dgm:cxn modelId="{F6C61E81-6AA3-435A-8AA8-A38BEAD71264}" type="presParOf" srcId="{E468335F-8EDB-4E32-84E2-058640FBCB42}" destId="{AEE3922B-6ED4-437C-9BD2-35028F338014}" srcOrd="11" destOrd="0" presId="urn:microsoft.com/office/officeart/2005/8/layout/radial1"/>
    <dgm:cxn modelId="{53B2C08A-5615-4681-9C1F-F2A343BC6282}" type="presParOf" srcId="{AEE3922B-6ED4-437C-9BD2-35028F338014}" destId="{EAF9F5E9-B708-47AA-A90F-86B1B435B727}" srcOrd="0" destOrd="0" presId="urn:microsoft.com/office/officeart/2005/8/layout/radial1"/>
    <dgm:cxn modelId="{83591625-E83C-47AB-AA3B-45453D29F88A}" type="presParOf" srcId="{E468335F-8EDB-4E32-84E2-058640FBCB42}" destId="{C1C11C58-CB55-46C4-8E25-0458B5CB769D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C9651-6BEE-4E2B-B045-0B42F83A9452}">
      <dsp:nvSpPr>
        <dsp:cNvPr id="0" name=""/>
        <dsp:cNvSpPr/>
      </dsp:nvSpPr>
      <dsp:spPr>
        <a:xfrm>
          <a:off x="4479919" y="2181502"/>
          <a:ext cx="2174801" cy="2193031"/>
        </a:xfrm>
        <a:prstGeom prst="ellipse">
          <a:avLst/>
        </a:prstGeom>
        <a:solidFill>
          <a:srgbClr val="00ABBC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>
              <a:solidFill>
                <a:schemeClr val="bg1"/>
              </a:solidFill>
            </a:rPr>
            <a:t>Les personnages « mystère »</a:t>
          </a:r>
        </a:p>
      </dsp:txBody>
      <dsp:txXfrm>
        <a:off x="4798411" y="2502664"/>
        <a:ext cx="1537817" cy="1550707"/>
      </dsp:txXfrm>
    </dsp:sp>
    <dsp:sp modelId="{F4BEA7C8-519F-494F-ABBA-DA436A24F11F}">
      <dsp:nvSpPr>
        <dsp:cNvPr id="0" name=""/>
        <dsp:cNvSpPr/>
      </dsp:nvSpPr>
      <dsp:spPr>
        <a:xfrm rot="16200000">
          <a:off x="5394814" y="1994186"/>
          <a:ext cx="345011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345011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558695" y="2000371"/>
        <a:ext cx="17250" cy="17250"/>
      </dsp:txXfrm>
    </dsp:sp>
    <dsp:sp modelId="{F03F1E35-D85B-4D56-A400-6997B014099D}">
      <dsp:nvSpPr>
        <dsp:cNvPr id="0" name=""/>
        <dsp:cNvSpPr/>
      </dsp:nvSpPr>
      <dsp:spPr>
        <a:xfrm>
          <a:off x="4651213" y="4276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Il s’agit peut-être de …</a:t>
          </a:r>
        </a:p>
      </dsp:txBody>
      <dsp:txXfrm>
        <a:off x="4919534" y="272597"/>
        <a:ext cx="1295571" cy="1295571"/>
      </dsp:txXfrm>
    </dsp:sp>
    <dsp:sp modelId="{470CC38E-D755-4036-97E1-AFFD27078DBF}">
      <dsp:nvSpPr>
        <dsp:cNvPr id="0" name=""/>
        <dsp:cNvSpPr/>
      </dsp:nvSpPr>
      <dsp:spPr>
        <a:xfrm rot="19834856">
          <a:off x="6492804" y="2638137"/>
          <a:ext cx="365953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365953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6666631" y="2643797"/>
        <a:ext cx="18297" cy="18297"/>
      </dsp:txXfrm>
    </dsp:sp>
    <dsp:sp modelId="{C3F6A379-B7E8-49AB-A36E-439D00DB2380}">
      <dsp:nvSpPr>
        <dsp:cNvPr id="0" name=""/>
        <dsp:cNvSpPr/>
      </dsp:nvSpPr>
      <dsp:spPr>
        <a:xfrm>
          <a:off x="6717030" y="1196976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…</a:t>
          </a:r>
        </a:p>
      </dsp:txBody>
      <dsp:txXfrm>
        <a:off x="6985351" y="1465297"/>
        <a:ext cx="1295571" cy="1295571"/>
      </dsp:txXfrm>
    </dsp:sp>
    <dsp:sp modelId="{20B26BBB-7719-4FAF-9CF0-EF096F09C828}">
      <dsp:nvSpPr>
        <dsp:cNvPr id="0" name=""/>
        <dsp:cNvSpPr/>
      </dsp:nvSpPr>
      <dsp:spPr>
        <a:xfrm rot="1834453">
          <a:off x="6478194" y="3917600"/>
          <a:ext cx="393559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393559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6665135" y="3922570"/>
        <a:ext cx="19677" cy="19677"/>
      </dsp:txXfrm>
    </dsp:sp>
    <dsp:sp modelId="{FD3DAE18-B546-46CA-9D1B-0F2F68052F77}">
      <dsp:nvSpPr>
        <dsp:cNvPr id="0" name=""/>
        <dsp:cNvSpPr/>
      </dsp:nvSpPr>
      <dsp:spPr>
        <a:xfrm>
          <a:off x="6717030" y="3582377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…</a:t>
          </a:r>
        </a:p>
      </dsp:txBody>
      <dsp:txXfrm>
        <a:off x="6985351" y="3850698"/>
        <a:ext cx="1295571" cy="1295571"/>
      </dsp:txXfrm>
    </dsp:sp>
    <dsp:sp modelId="{F72EEABB-DC5A-4FC9-8CC5-9F4EB0DDC9AF}">
      <dsp:nvSpPr>
        <dsp:cNvPr id="0" name=""/>
        <dsp:cNvSpPr/>
      </dsp:nvSpPr>
      <dsp:spPr>
        <a:xfrm rot="5400000">
          <a:off x="5367048" y="4559996"/>
          <a:ext cx="400543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400543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557306" y="4564792"/>
        <a:ext cx="20027" cy="20027"/>
      </dsp:txXfrm>
    </dsp:sp>
    <dsp:sp modelId="{F386B35C-4670-4FCE-8E80-1DB257538D08}">
      <dsp:nvSpPr>
        <dsp:cNvPr id="0" name=""/>
        <dsp:cNvSpPr/>
      </dsp:nvSpPr>
      <dsp:spPr>
        <a:xfrm>
          <a:off x="4651213" y="4775077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…</a:t>
          </a:r>
        </a:p>
      </dsp:txBody>
      <dsp:txXfrm>
        <a:off x="4919534" y="5043398"/>
        <a:ext cx="1295571" cy="1295571"/>
      </dsp:txXfrm>
    </dsp:sp>
    <dsp:sp modelId="{400EE12B-91F9-4A55-A42F-003CD48335E0}">
      <dsp:nvSpPr>
        <dsp:cNvPr id="0" name=""/>
        <dsp:cNvSpPr/>
      </dsp:nvSpPr>
      <dsp:spPr>
        <a:xfrm rot="8965547">
          <a:off x="4262886" y="3917600"/>
          <a:ext cx="393559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393559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4449827" y="3922570"/>
        <a:ext cx="19677" cy="19677"/>
      </dsp:txXfrm>
    </dsp:sp>
    <dsp:sp modelId="{97E8CB87-E972-4916-964A-4EAF14CE278A}">
      <dsp:nvSpPr>
        <dsp:cNvPr id="0" name=""/>
        <dsp:cNvSpPr/>
      </dsp:nvSpPr>
      <dsp:spPr>
        <a:xfrm>
          <a:off x="2585396" y="3582377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…</a:t>
          </a:r>
        </a:p>
      </dsp:txBody>
      <dsp:txXfrm>
        <a:off x="2853717" y="3850698"/>
        <a:ext cx="1295571" cy="1295571"/>
      </dsp:txXfrm>
    </dsp:sp>
    <dsp:sp modelId="{AEE3922B-6ED4-437C-9BD2-35028F338014}">
      <dsp:nvSpPr>
        <dsp:cNvPr id="0" name=""/>
        <dsp:cNvSpPr/>
      </dsp:nvSpPr>
      <dsp:spPr>
        <a:xfrm rot="12565144">
          <a:off x="4275883" y="2638137"/>
          <a:ext cx="365953" cy="29619"/>
        </a:xfrm>
        <a:custGeom>
          <a:avLst/>
          <a:gdLst/>
          <a:ahLst/>
          <a:cxnLst/>
          <a:rect l="0" t="0" r="0" b="0"/>
          <a:pathLst>
            <a:path>
              <a:moveTo>
                <a:pt x="0" y="14809"/>
              </a:moveTo>
              <a:lnTo>
                <a:pt x="365953" y="148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 rot="10800000">
        <a:off x="4449711" y="2643797"/>
        <a:ext cx="18297" cy="18297"/>
      </dsp:txXfrm>
    </dsp:sp>
    <dsp:sp modelId="{C1C11C58-CB55-46C4-8E25-0458B5CB769D}">
      <dsp:nvSpPr>
        <dsp:cNvPr id="0" name=""/>
        <dsp:cNvSpPr/>
      </dsp:nvSpPr>
      <dsp:spPr>
        <a:xfrm>
          <a:off x="2585396" y="1196976"/>
          <a:ext cx="1832213" cy="1832213"/>
        </a:xfrm>
        <a:prstGeom prst="ellipse">
          <a:avLst/>
        </a:prstGeom>
        <a:solidFill>
          <a:srgbClr val="AEE0E7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500" kern="1200" dirty="0"/>
            <a:t>…</a:t>
          </a:r>
        </a:p>
      </dsp:txBody>
      <dsp:txXfrm>
        <a:off x="2853717" y="1465297"/>
        <a:ext cx="1295571" cy="12955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6144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Les indices du personnage mystère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>
                <a:solidFill>
                  <a:srgbClr val="002060"/>
                </a:solidFill>
              </a:rPr>
              <a:t>Indices</a:t>
            </a:r>
            <a:r>
              <a:rPr lang="fr-FR" sz="4400" dirty="0"/>
              <a:t> - semaine 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91BC3CB-B131-D0FA-9BB7-7940E76FEDD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1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82EB821F-5BB3-515C-1C98-B603CE3102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6030827"/>
              </p:ext>
            </p:extLst>
          </p:nvPr>
        </p:nvGraphicFramePr>
        <p:xfrm>
          <a:off x="426310" y="123216"/>
          <a:ext cx="11134641" cy="6611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28</Words>
  <Application>Microsoft Office PowerPoint</Application>
  <PresentationFormat>Grand écran</PresentationFormat>
  <Paragraphs>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Les indices du personnage mystère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33</cp:revision>
  <dcterms:created xsi:type="dcterms:W3CDTF">2021-07-17T07:25:24Z</dcterms:created>
  <dcterms:modified xsi:type="dcterms:W3CDTF">2022-09-07T22:40:55Z</dcterms:modified>
</cp:coreProperties>
</file>